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321" r:id="rId3"/>
    <p:sldId id="2134808024" r:id="rId4"/>
    <p:sldId id="2134808026" r:id="rId5"/>
    <p:sldId id="2134808035" r:id="rId6"/>
    <p:sldId id="2134808038" r:id="rId7"/>
    <p:sldId id="281" r:id="rId8"/>
    <p:sldId id="2134808032" r:id="rId9"/>
    <p:sldId id="313" r:id="rId10"/>
    <p:sldId id="2134808034" r:id="rId11"/>
    <p:sldId id="2134808028" r:id="rId12"/>
    <p:sldId id="2134808040" r:id="rId13"/>
    <p:sldId id="2134808029" r:id="rId14"/>
    <p:sldId id="2134808039" r:id="rId15"/>
    <p:sldId id="2134808036" r:id="rId16"/>
    <p:sldId id="286" r:id="rId17"/>
    <p:sldId id="2134808033" r:id="rId18"/>
    <p:sldId id="312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9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8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ISC (Índice de Satisfação dos Clientes)</a:t>
            </a:r>
            <a:r>
              <a:rPr lang="pt-BR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endParaRPr lang="en-US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D3-48B9-9237-CCE8843D4F8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4D3-48B9-9237-CCE8843D4F8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D3-48B9-9237-CCE8843D4F8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D4D3-48B9-9237-CCE8843D4F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Planilha1!$A$2:$A$7</c:f>
              <c:strCache>
                <c:ptCount val="6"/>
                <c:pt idx="0">
                  <c:v>2022</c:v>
                </c:pt>
                <c:pt idx="1">
                  <c:v>2023</c:v>
                </c:pt>
                <c:pt idx="2">
                  <c:v>2024 (parcial)</c:v>
                </c:pt>
                <c:pt idx="3">
                  <c:v>meta</c:v>
                </c:pt>
                <c:pt idx="4">
                  <c:v>RPI</c:v>
                </c:pt>
                <c:pt idx="5">
                  <c:v>RC</c:v>
                </c:pt>
              </c:strCache>
            </c:strRef>
          </c:cat>
          <c:val>
            <c:numRef>
              <c:f>Planilha1!$B$2:$B$7</c:f>
              <c:numCache>
                <c:formatCode>General</c:formatCode>
                <c:ptCount val="6"/>
                <c:pt idx="0">
                  <c:v>82</c:v>
                </c:pt>
                <c:pt idx="1">
                  <c:v>84</c:v>
                </c:pt>
                <c:pt idx="2">
                  <c:v>84</c:v>
                </c:pt>
                <c:pt idx="3">
                  <c:v>83</c:v>
                </c:pt>
                <c:pt idx="4">
                  <c:v>82</c:v>
                </c:pt>
                <c:pt idx="5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D3-48B9-9237-CCE8843D4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-30"/>
        <c:axId val="1566653104"/>
        <c:axId val="1566653584"/>
      </c:barChart>
      <c:catAx>
        <c:axId val="156665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66653584"/>
        <c:crosses val="autoZero"/>
        <c:auto val="1"/>
        <c:lblAlgn val="ctr"/>
        <c:lblOffset val="100"/>
        <c:noMultiLvlLbl val="0"/>
      </c:catAx>
      <c:valAx>
        <c:axId val="1566653584"/>
        <c:scaling>
          <c:orientation val="minMax"/>
          <c:max val="90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66653104"/>
        <c:crosses val="autoZero"/>
        <c:crossBetween val="between"/>
        <c:majorUnit val="5"/>
        <c:minorUnit val="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>
          <a:lumMod val="75000"/>
        </a:schemeClr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800" b="1"/>
              <a:t>IEP-Índice de Experiência Positiva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9A-4CD1-B17E-89DAE9E6CCF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9A-4CD1-B17E-89DAE9E6CC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Plan1!$A$95:$A$98</c:f>
              <c:strCach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Meta</c:v>
                </c:pt>
              </c:strCache>
            </c:strRef>
          </c:cat>
          <c:val>
            <c:numRef>
              <c:f>Plan1!$B$95:$B$98</c:f>
              <c:numCache>
                <c:formatCode>0%</c:formatCode>
                <c:ptCount val="4"/>
                <c:pt idx="0">
                  <c:v>0.69</c:v>
                </c:pt>
                <c:pt idx="1">
                  <c:v>0.74</c:v>
                </c:pt>
                <c:pt idx="2">
                  <c:v>0.8</c:v>
                </c:pt>
                <c:pt idx="3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9A-4CD1-B17E-89DAE9E6CC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2160207"/>
        <c:axId val="662490207"/>
      </c:barChart>
      <c:catAx>
        <c:axId val="762160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62490207"/>
        <c:crosses val="autoZero"/>
        <c:auto val="1"/>
        <c:lblAlgn val="ctr"/>
        <c:lblOffset val="100"/>
        <c:noMultiLvlLbl val="0"/>
      </c:catAx>
      <c:valAx>
        <c:axId val="662490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6216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2060"/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600" b="1"/>
              <a:t>IEAM-Índice Eficácia no Atendimento das Manisfestações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rgbClr val="002060"/>
              </a:solidFill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832-40B1-A4D6-079F5EE6E91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832-40B1-A4D6-079F5EE6E9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Plan1!$A$95:$A$98</c:f>
              <c:strCach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Meta</c:v>
                </c:pt>
              </c:strCache>
            </c:strRef>
          </c:cat>
          <c:val>
            <c:numRef>
              <c:f>Plan1!$B$95:$B$98</c:f>
              <c:numCache>
                <c:formatCode>0%</c:formatCode>
                <c:ptCount val="4"/>
                <c:pt idx="0">
                  <c:v>0.88</c:v>
                </c:pt>
                <c:pt idx="1">
                  <c:v>0.90100000000000002</c:v>
                </c:pt>
                <c:pt idx="2">
                  <c:v>0.91</c:v>
                </c:pt>
                <c:pt idx="3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32-40B1-A4D6-079F5EE6E91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2160207"/>
        <c:axId val="662490207"/>
      </c:barChart>
      <c:catAx>
        <c:axId val="762160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62490207"/>
        <c:crosses val="autoZero"/>
        <c:auto val="1"/>
        <c:lblAlgn val="ctr"/>
        <c:lblOffset val="100"/>
        <c:noMultiLvlLbl val="0"/>
      </c:catAx>
      <c:valAx>
        <c:axId val="662490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6216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2060"/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600" b="1"/>
              <a:t>NPS</a:t>
            </a:r>
            <a:r>
              <a:rPr lang="pt-BR" sz="1600" b="1" baseline="0"/>
              <a:t> </a:t>
            </a:r>
            <a:r>
              <a:rPr lang="pt-BR" sz="1600" b="1"/>
              <a:t>- Net Promoter Score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09-4FF5-9084-29CBE875BCD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509-4FF5-9084-29CBE875BC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Plan1!$A$95:$A$98</c:f>
              <c:strCach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Meta</c:v>
                </c:pt>
              </c:strCache>
            </c:strRef>
          </c:cat>
          <c:val>
            <c:numRef>
              <c:f>Plan1!$B$95:$B$98</c:f>
              <c:numCache>
                <c:formatCode>0%</c:formatCode>
                <c:ptCount val="4"/>
                <c:pt idx="0">
                  <c:v>0.41</c:v>
                </c:pt>
                <c:pt idx="1">
                  <c:v>0.47</c:v>
                </c:pt>
                <c:pt idx="2">
                  <c:v>0.47</c:v>
                </c:pt>
                <c:pt idx="3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09-4FF5-9084-29CBE875BC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2160207"/>
        <c:axId val="662490207"/>
      </c:barChart>
      <c:catAx>
        <c:axId val="762160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62490207"/>
        <c:crosses val="autoZero"/>
        <c:auto val="1"/>
        <c:lblAlgn val="ctr"/>
        <c:lblOffset val="100"/>
        <c:noMultiLvlLbl val="0"/>
      </c:catAx>
      <c:valAx>
        <c:axId val="66249020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6216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2060"/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image" Target="../media/image5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image" Target="../media/image5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AE5C92-36A8-4CF4-BFCA-011347C71F2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7E5EEB3-8186-4311-B04B-87C37A3E529E}">
      <dgm:prSet phldrT="[Texto]" custT="1"/>
      <dgm:spPr/>
      <dgm:t>
        <a:bodyPr/>
        <a:lstStyle/>
        <a:p>
          <a:r>
            <a:rPr lang="pt-BR" sz="2200" dirty="0">
              <a:latin typeface="+mn-lt"/>
            </a:rPr>
            <a:t>A </a:t>
          </a:r>
          <a:r>
            <a:rPr lang="pt-BR" sz="2200" b="1" dirty="0">
              <a:latin typeface="+mn-lt"/>
            </a:rPr>
            <a:t>excelência na gestão do relacionamento </a:t>
          </a:r>
          <a:r>
            <a:rPr lang="pt-BR" sz="2200" dirty="0">
              <a:latin typeface="+mn-lt"/>
            </a:rPr>
            <a:t>com seus clientes atende diretamente a </a:t>
          </a:r>
          <a:r>
            <a:rPr lang="pt-BR" sz="2200" b="1" dirty="0">
              <a:latin typeface="+mn-lt"/>
            </a:rPr>
            <a:t>visão de futuro da Sabesp</a:t>
          </a:r>
          <a:r>
            <a:rPr lang="pt-BR" sz="2200" dirty="0">
              <a:latin typeface="+mn-lt"/>
            </a:rPr>
            <a:t>, o atendimento as </a:t>
          </a:r>
          <a:r>
            <a:rPr lang="pt-BR" sz="2200" b="1" dirty="0">
              <a:latin typeface="+mn-lt"/>
            </a:rPr>
            <a:t>necessidades e requisitos </a:t>
          </a:r>
          <a:r>
            <a:rPr lang="pt-BR" sz="2200" dirty="0">
              <a:latin typeface="+mn-lt"/>
            </a:rPr>
            <a:t>regulatórios estabelecidos pelo </a:t>
          </a:r>
          <a:r>
            <a:rPr lang="pt-BR" sz="2200" b="1" dirty="0">
              <a:latin typeface="+mn-lt"/>
            </a:rPr>
            <a:t>Órgão Regulador.</a:t>
          </a:r>
        </a:p>
      </dgm:t>
    </dgm:pt>
    <dgm:pt modelId="{E4B3A252-AC5F-48EF-B7A2-E9802C0D4AB6}" type="parTrans" cxnId="{24DACBC1-A6E6-443B-BD0B-AC207BED073C}">
      <dgm:prSet/>
      <dgm:spPr/>
      <dgm:t>
        <a:bodyPr/>
        <a:lstStyle/>
        <a:p>
          <a:endParaRPr lang="pt-BR"/>
        </a:p>
      </dgm:t>
    </dgm:pt>
    <dgm:pt modelId="{DCCBB171-C434-480E-A19B-58AB310A854E}" type="sibTrans" cxnId="{24DACBC1-A6E6-443B-BD0B-AC207BED073C}">
      <dgm:prSet/>
      <dgm:spPr/>
      <dgm:t>
        <a:bodyPr/>
        <a:lstStyle/>
        <a:p>
          <a:endParaRPr lang="pt-BR"/>
        </a:p>
      </dgm:t>
    </dgm:pt>
    <dgm:pt modelId="{7844D85A-5134-4354-9934-CB4755034934}">
      <dgm:prSet phldrT="[Texto]" custT="1"/>
      <dgm:spPr/>
      <dgm:t>
        <a:bodyPr/>
        <a:lstStyle/>
        <a:p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Atuação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com </a:t>
          </a:r>
          <a:r>
            <a:rPr lang="en-US" altLang="en-US" sz="2200" b="1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presteza</a:t>
          </a:r>
          <a:r>
            <a:rPr lang="en-US" altLang="en-US" sz="2200" b="1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e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1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resolutividade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na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solução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dos </a:t>
          </a:r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problemas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, </a:t>
          </a:r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através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do      </a:t>
          </a:r>
          <a:r>
            <a:rPr lang="en-US" altLang="en-US" sz="2200" b="1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agendamento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e </a:t>
          </a:r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repactuação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de </a:t>
          </a:r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prazos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com </a:t>
          </a:r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os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1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clientes</a:t>
          </a:r>
          <a:r>
            <a:rPr lang="en-US" altLang="en-US" sz="2200" b="1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e </a:t>
          </a:r>
          <a:r>
            <a:rPr lang="en-US" altLang="en-US" sz="2200" b="1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sociedade</a:t>
          </a:r>
          <a:endParaRPr lang="pt-BR" sz="2200" b="1" dirty="0">
            <a:solidFill>
              <a:schemeClr val="bg1"/>
            </a:solidFill>
            <a:latin typeface="+mn-lt"/>
          </a:endParaRPr>
        </a:p>
      </dgm:t>
    </dgm:pt>
    <dgm:pt modelId="{8897D485-EB27-4688-8283-141796B52C6D}" type="parTrans" cxnId="{619089B5-6196-4422-8AE1-FA1105454E5D}">
      <dgm:prSet/>
      <dgm:spPr/>
      <dgm:t>
        <a:bodyPr/>
        <a:lstStyle/>
        <a:p>
          <a:endParaRPr lang="pt-BR"/>
        </a:p>
      </dgm:t>
    </dgm:pt>
    <dgm:pt modelId="{FF818A0B-6A06-4A30-91D1-35EA25176AFA}" type="sibTrans" cxnId="{619089B5-6196-4422-8AE1-FA1105454E5D}">
      <dgm:prSet/>
      <dgm:spPr/>
      <dgm:t>
        <a:bodyPr/>
        <a:lstStyle/>
        <a:p>
          <a:endParaRPr lang="pt-BR"/>
        </a:p>
      </dgm:t>
    </dgm:pt>
    <dgm:pt modelId="{40A3D933-CBAD-4057-8572-35E6B7D7A2BC}">
      <dgm:prSet phldrT="[Texto]" custT="1"/>
      <dgm:spPr/>
      <dgm:t>
        <a:bodyPr/>
        <a:lstStyle/>
        <a:p>
          <a:r>
            <a:rPr lang="en-US" altLang="en-US" sz="2200" b="1" dirty="0">
              <a:solidFill>
                <a:srgbClr val="000000"/>
              </a:solidFill>
              <a:latin typeface="+mn-lt"/>
              <a:cs typeface="Tw Cen MT Condensed" panose="020B0606020104020203" charset="0"/>
            </a:rPr>
            <a:t>   </a:t>
          </a:r>
          <a:r>
            <a:rPr lang="en-US" altLang="en-US" sz="2200" b="1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Integração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e </a:t>
          </a:r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compartilhamento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de </a:t>
          </a:r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experiências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. </a:t>
          </a:r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Estreitamento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do </a:t>
          </a:r>
          <a:r>
            <a:rPr lang="en-US" altLang="en-US" sz="2200" b="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relacionamento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1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com </a:t>
          </a:r>
          <a:r>
            <a:rPr lang="en-US" altLang="en-US" sz="2200" b="1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os</a:t>
          </a:r>
          <a:r>
            <a:rPr lang="en-US" altLang="en-US" sz="2200" b="1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1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fornecedores</a:t>
          </a:r>
          <a:r>
            <a:rPr lang="en-US" altLang="en-US" sz="2200" b="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.  </a:t>
          </a:r>
          <a:endParaRPr lang="pt-BR" sz="2200" b="0" dirty="0">
            <a:solidFill>
              <a:schemeClr val="bg1"/>
            </a:solidFill>
            <a:latin typeface="+mn-lt"/>
          </a:endParaRPr>
        </a:p>
      </dgm:t>
    </dgm:pt>
    <dgm:pt modelId="{213C582A-8FB1-499A-AF4C-9AC92D6DE899}" type="parTrans" cxnId="{6C0F0DAD-5879-49E3-85CB-5D1C2FF4FC2C}">
      <dgm:prSet/>
      <dgm:spPr/>
      <dgm:t>
        <a:bodyPr/>
        <a:lstStyle/>
        <a:p>
          <a:endParaRPr lang="pt-BR"/>
        </a:p>
      </dgm:t>
    </dgm:pt>
    <dgm:pt modelId="{133F305B-30B8-49EF-A5DD-19A307CF1755}" type="sibTrans" cxnId="{6C0F0DAD-5879-49E3-85CB-5D1C2FF4FC2C}">
      <dgm:prSet/>
      <dgm:spPr/>
      <dgm:t>
        <a:bodyPr/>
        <a:lstStyle/>
        <a:p>
          <a:endParaRPr lang="pt-BR"/>
        </a:p>
      </dgm:t>
    </dgm:pt>
    <dgm:pt modelId="{D9A73FBD-A65A-486B-9D1A-4F1479399345}" type="pres">
      <dgm:prSet presAssocID="{B5AE5C92-36A8-4CF4-BFCA-011347C71F25}" presName="linearFlow" presStyleCnt="0">
        <dgm:presLayoutVars>
          <dgm:dir/>
          <dgm:resizeHandles val="exact"/>
        </dgm:presLayoutVars>
      </dgm:prSet>
      <dgm:spPr/>
    </dgm:pt>
    <dgm:pt modelId="{02F880FD-B5DC-4D63-89D9-D0CAD0B6AF91}" type="pres">
      <dgm:prSet presAssocID="{E7E5EEB3-8186-4311-B04B-87C37A3E529E}" presName="composite" presStyleCnt="0"/>
      <dgm:spPr/>
    </dgm:pt>
    <dgm:pt modelId="{2FF5A924-7068-4149-AAB8-8B0BF78E7579}" type="pres">
      <dgm:prSet presAssocID="{E7E5EEB3-8186-4311-B04B-87C37A3E529E}" presName="imgShp" presStyleLbl="fgImgPlace1" presStyleIdx="0" presStyleCnt="3" custScaleX="114136" custScaleY="114577" custLinFactNeighborX="-15853" custLinFactNeighborY="5201"/>
      <dgm:spPr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71B0918E-A7A1-4EE2-A79F-71AB3688C704}" type="pres">
      <dgm:prSet presAssocID="{E7E5EEB3-8186-4311-B04B-87C37A3E529E}" presName="txShp" presStyleLbl="node1" presStyleIdx="0" presStyleCnt="3" custScaleX="117474" custScaleY="119543" custLinFactNeighborX="76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FC7DE18-29F9-417A-B2B9-6956E722B091}" type="pres">
      <dgm:prSet presAssocID="{DCCBB171-C434-480E-A19B-58AB310A854E}" presName="spacing" presStyleCnt="0"/>
      <dgm:spPr/>
    </dgm:pt>
    <dgm:pt modelId="{F60BD6EC-1BF6-48CC-83B3-922525105C2C}" type="pres">
      <dgm:prSet presAssocID="{7844D85A-5134-4354-9934-CB4755034934}" presName="composite" presStyleCnt="0"/>
      <dgm:spPr/>
    </dgm:pt>
    <dgm:pt modelId="{A3A83799-7A6C-4B9C-A602-C399F4000C39}" type="pres">
      <dgm:prSet presAssocID="{7844D85A-5134-4354-9934-CB4755034934}" presName="imgShp" presStyleLbl="fgImgPlace1" presStyleIdx="1" presStyleCnt="3" custScaleX="113231" custScaleY="110818" custLinFactNeighborX="-31468" custLinFactNeighborY="260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1FB542F8-F4EE-4ED2-AB9A-7DDAE698E069}" type="pres">
      <dgm:prSet presAssocID="{7844D85A-5134-4354-9934-CB4755034934}" presName="txShp" presStyleLbl="node1" presStyleIdx="1" presStyleCnt="3" custScaleX="121943" custScaleY="12427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333DD55-01F2-415A-B237-3AFDB4560649}" type="pres">
      <dgm:prSet presAssocID="{FF818A0B-6A06-4A30-91D1-35EA25176AFA}" presName="spacing" presStyleCnt="0"/>
      <dgm:spPr/>
    </dgm:pt>
    <dgm:pt modelId="{219BAEE8-5C05-4B49-B249-A18F9EF5879B}" type="pres">
      <dgm:prSet presAssocID="{40A3D933-CBAD-4057-8572-35E6B7D7A2BC}" presName="composite" presStyleCnt="0"/>
      <dgm:spPr/>
    </dgm:pt>
    <dgm:pt modelId="{A42BC87F-C1DD-4010-B98D-DFA7E5CCA614}" type="pres">
      <dgm:prSet presAssocID="{40A3D933-CBAD-4057-8572-35E6B7D7A2BC}" presName="imgShp" presStyleLbl="fgImgPlace1" presStyleIdx="2" presStyleCnt="3" custScaleX="113106" custScaleY="113993" custLinFactNeighborX="-7802" custLinFactNeighborY="-1300"/>
      <dgm:spPr>
        <a:blipFill rotWithShape="1">
          <a:blip xmlns:r="http://schemas.openxmlformats.org/officeDocument/2006/relationships" r:embed="rId3"/>
          <a:srcRect/>
          <a:stretch>
            <a:fillRect l="-40000" r="-40000"/>
          </a:stretch>
        </a:blipFill>
      </dgm:spPr>
    </dgm:pt>
    <dgm:pt modelId="{62C01FEB-4E03-4B16-82EF-579057E7B2A3}" type="pres">
      <dgm:prSet presAssocID="{40A3D933-CBAD-4057-8572-35E6B7D7A2BC}" presName="txShp" presStyleLbl="node1" presStyleIdx="2" presStyleCnt="3" custScaleX="119267" custScaleY="1240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19089B5-6196-4422-8AE1-FA1105454E5D}" srcId="{B5AE5C92-36A8-4CF4-BFCA-011347C71F25}" destId="{7844D85A-5134-4354-9934-CB4755034934}" srcOrd="1" destOrd="0" parTransId="{8897D485-EB27-4688-8283-141796B52C6D}" sibTransId="{FF818A0B-6A06-4A30-91D1-35EA25176AFA}"/>
    <dgm:cxn modelId="{E448ED5E-774D-482E-9E00-C6EFB7D66A47}" type="presOf" srcId="{E7E5EEB3-8186-4311-B04B-87C37A3E529E}" destId="{71B0918E-A7A1-4EE2-A79F-71AB3688C704}" srcOrd="0" destOrd="0" presId="urn:microsoft.com/office/officeart/2005/8/layout/vList3"/>
    <dgm:cxn modelId="{E3315AEC-92E3-407E-885E-613D5256FA4A}" type="presOf" srcId="{7844D85A-5134-4354-9934-CB4755034934}" destId="{1FB542F8-F4EE-4ED2-AB9A-7DDAE698E069}" srcOrd="0" destOrd="0" presId="urn:microsoft.com/office/officeart/2005/8/layout/vList3"/>
    <dgm:cxn modelId="{24DACBC1-A6E6-443B-BD0B-AC207BED073C}" srcId="{B5AE5C92-36A8-4CF4-BFCA-011347C71F25}" destId="{E7E5EEB3-8186-4311-B04B-87C37A3E529E}" srcOrd="0" destOrd="0" parTransId="{E4B3A252-AC5F-48EF-B7A2-E9802C0D4AB6}" sibTransId="{DCCBB171-C434-480E-A19B-58AB310A854E}"/>
    <dgm:cxn modelId="{BAD6CD27-6168-49C5-BCC1-9232A90FFD58}" type="presOf" srcId="{B5AE5C92-36A8-4CF4-BFCA-011347C71F25}" destId="{D9A73FBD-A65A-486B-9D1A-4F1479399345}" srcOrd="0" destOrd="0" presId="urn:microsoft.com/office/officeart/2005/8/layout/vList3"/>
    <dgm:cxn modelId="{6C0F0DAD-5879-49E3-85CB-5D1C2FF4FC2C}" srcId="{B5AE5C92-36A8-4CF4-BFCA-011347C71F25}" destId="{40A3D933-CBAD-4057-8572-35E6B7D7A2BC}" srcOrd="2" destOrd="0" parTransId="{213C582A-8FB1-499A-AF4C-9AC92D6DE899}" sibTransId="{133F305B-30B8-49EF-A5DD-19A307CF1755}"/>
    <dgm:cxn modelId="{F479BFA7-A3C1-4D01-83EE-16BD874BDDAF}" type="presOf" srcId="{40A3D933-CBAD-4057-8572-35E6B7D7A2BC}" destId="{62C01FEB-4E03-4B16-82EF-579057E7B2A3}" srcOrd="0" destOrd="0" presId="urn:microsoft.com/office/officeart/2005/8/layout/vList3"/>
    <dgm:cxn modelId="{77FA6AC1-B3D0-4C52-9B67-C7341475D5E1}" type="presParOf" srcId="{D9A73FBD-A65A-486B-9D1A-4F1479399345}" destId="{02F880FD-B5DC-4D63-89D9-D0CAD0B6AF91}" srcOrd="0" destOrd="0" presId="urn:microsoft.com/office/officeart/2005/8/layout/vList3"/>
    <dgm:cxn modelId="{56CA3E4A-3C9F-4333-82CD-026517CC40AD}" type="presParOf" srcId="{02F880FD-B5DC-4D63-89D9-D0CAD0B6AF91}" destId="{2FF5A924-7068-4149-AAB8-8B0BF78E7579}" srcOrd="0" destOrd="0" presId="urn:microsoft.com/office/officeart/2005/8/layout/vList3"/>
    <dgm:cxn modelId="{E00554BE-2611-41E7-9EBD-8E76704149EC}" type="presParOf" srcId="{02F880FD-B5DC-4D63-89D9-D0CAD0B6AF91}" destId="{71B0918E-A7A1-4EE2-A79F-71AB3688C704}" srcOrd="1" destOrd="0" presId="urn:microsoft.com/office/officeart/2005/8/layout/vList3"/>
    <dgm:cxn modelId="{92F8C6F2-3E1D-4F27-8D0D-41A97FC7E538}" type="presParOf" srcId="{D9A73FBD-A65A-486B-9D1A-4F1479399345}" destId="{EFC7DE18-29F9-417A-B2B9-6956E722B091}" srcOrd="1" destOrd="0" presId="urn:microsoft.com/office/officeart/2005/8/layout/vList3"/>
    <dgm:cxn modelId="{8FEA5C88-5C3A-4476-BFF1-741203135524}" type="presParOf" srcId="{D9A73FBD-A65A-486B-9D1A-4F1479399345}" destId="{F60BD6EC-1BF6-48CC-83B3-922525105C2C}" srcOrd="2" destOrd="0" presId="urn:microsoft.com/office/officeart/2005/8/layout/vList3"/>
    <dgm:cxn modelId="{953B2774-5CBD-4A70-92C5-6215DF74C9CB}" type="presParOf" srcId="{F60BD6EC-1BF6-48CC-83B3-922525105C2C}" destId="{A3A83799-7A6C-4B9C-A602-C399F4000C39}" srcOrd="0" destOrd="0" presId="urn:microsoft.com/office/officeart/2005/8/layout/vList3"/>
    <dgm:cxn modelId="{F278C5AB-1F29-44C5-9802-4BD68CA4EC96}" type="presParOf" srcId="{F60BD6EC-1BF6-48CC-83B3-922525105C2C}" destId="{1FB542F8-F4EE-4ED2-AB9A-7DDAE698E069}" srcOrd="1" destOrd="0" presId="urn:microsoft.com/office/officeart/2005/8/layout/vList3"/>
    <dgm:cxn modelId="{48842C3B-98F6-4239-B800-2024D4706C80}" type="presParOf" srcId="{D9A73FBD-A65A-486B-9D1A-4F1479399345}" destId="{2333DD55-01F2-415A-B237-3AFDB4560649}" srcOrd="3" destOrd="0" presId="urn:microsoft.com/office/officeart/2005/8/layout/vList3"/>
    <dgm:cxn modelId="{550FDE78-1562-44E2-ADF4-68203292D4D5}" type="presParOf" srcId="{D9A73FBD-A65A-486B-9D1A-4F1479399345}" destId="{219BAEE8-5C05-4B49-B249-A18F9EF5879B}" srcOrd="4" destOrd="0" presId="urn:microsoft.com/office/officeart/2005/8/layout/vList3"/>
    <dgm:cxn modelId="{D49608EC-2D15-48E9-8CEE-F4B075C63BEE}" type="presParOf" srcId="{219BAEE8-5C05-4B49-B249-A18F9EF5879B}" destId="{A42BC87F-C1DD-4010-B98D-DFA7E5CCA614}" srcOrd="0" destOrd="0" presId="urn:microsoft.com/office/officeart/2005/8/layout/vList3"/>
    <dgm:cxn modelId="{46CE5A2F-2F7C-4238-BE58-759D4A386889}" type="presParOf" srcId="{219BAEE8-5C05-4B49-B249-A18F9EF5879B}" destId="{62C01FEB-4E03-4B16-82EF-579057E7B2A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B0918E-A7A1-4EE2-A79F-71AB3688C704}">
      <dsp:nvSpPr>
        <dsp:cNvPr id="0" name=""/>
        <dsp:cNvSpPr/>
      </dsp:nvSpPr>
      <dsp:spPr>
        <a:xfrm rot="10800000">
          <a:off x="1108575" y="2203"/>
          <a:ext cx="6834003" cy="151388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446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>
              <a:latin typeface="+mn-lt"/>
            </a:rPr>
            <a:t>A </a:t>
          </a:r>
          <a:r>
            <a:rPr lang="pt-BR" sz="2200" b="1" kern="1200" dirty="0">
              <a:latin typeface="+mn-lt"/>
            </a:rPr>
            <a:t>excelência na gestão do relacionamento </a:t>
          </a:r>
          <a:r>
            <a:rPr lang="pt-BR" sz="2200" kern="1200" dirty="0">
              <a:latin typeface="+mn-lt"/>
            </a:rPr>
            <a:t>com seus clientes atende diretamente a </a:t>
          </a:r>
          <a:r>
            <a:rPr lang="pt-BR" sz="2200" b="1" kern="1200" dirty="0">
              <a:latin typeface="+mn-lt"/>
            </a:rPr>
            <a:t>visão de futuro da Sabesp</a:t>
          </a:r>
          <a:r>
            <a:rPr lang="pt-BR" sz="2200" kern="1200" dirty="0">
              <a:latin typeface="+mn-lt"/>
            </a:rPr>
            <a:t>, o atendimento as </a:t>
          </a:r>
          <a:r>
            <a:rPr lang="pt-BR" sz="2200" b="1" kern="1200" dirty="0">
              <a:latin typeface="+mn-lt"/>
            </a:rPr>
            <a:t>necessidades e requisitos </a:t>
          </a:r>
          <a:r>
            <a:rPr lang="pt-BR" sz="2200" kern="1200" dirty="0">
              <a:latin typeface="+mn-lt"/>
            </a:rPr>
            <a:t>regulatórios estabelecidos pelo </a:t>
          </a:r>
          <a:r>
            <a:rPr lang="pt-BR" sz="2200" b="1" kern="1200" dirty="0">
              <a:latin typeface="+mn-lt"/>
            </a:rPr>
            <a:t>Órgão Regulador.</a:t>
          </a:r>
        </a:p>
      </dsp:txBody>
      <dsp:txXfrm rot="10800000">
        <a:off x="1487047" y="2203"/>
        <a:ext cx="6455531" cy="1513889"/>
      </dsp:txXfrm>
    </dsp:sp>
    <dsp:sp modelId="{2FF5A924-7068-4149-AAB8-8B0BF78E7579}">
      <dsp:nvSpPr>
        <dsp:cNvPr id="0" name=""/>
        <dsp:cNvSpPr/>
      </dsp:nvSpPr>
      <dsp:spPr>
        <a:xfrm>
          <a:off x="649048" y="99513"/>
          <a:ext cx="1445415" cy="1450999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542F8-F4EE-4ED2-AB9A-7DDAE698E069}">
      <dsp:nvSpPr>
        <dsp:cNvPr id="0" name=""/>
        <dsp:cNvSpPr/>
      </dsp:nvSpPr>
      <dsp:spPr>
        <a:xfrm rot="10800000">
          <a:off x="866394" y="1894121"/>
          <a:ext cx="7093985" cy="157376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446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Atuação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com </a:t>
          </a:r>
          <a:r>
            <a:rPr lang="en-US" altLang="en-US" sz="2200" b="1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presteza</a:t>
          </a:r>
          <a:r>
            <a:rPr lang="en-US" altLang="en-US" sz="2200" b="1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e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1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resolutividade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na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solução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dos </a:t>
          </a: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problemas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, </a:t>
          </a: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através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do      </a:t>
          </a:r>
          <a:r>
            <a:rPr lang="en-US" altLang="en-US" sz="2200" b="1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agendamento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e </a:t>
          </a: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repactuação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de </a:t>
          </a: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prazos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com </a:t>
          </a: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os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1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clientes</a:t>
          </a:r>
          <a:r>
            <a:rPr lang="en-US" altLang="en-US" sz="2200" b="1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e </a:t>
          </a:r>
          <a:r>
            <a:rPr lang="en-US" altLang="en-US" sz="2200" b="1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sociedade</a:t>
          </a:r>
          <a:endParaRPr lang="pt-BR" sz="2200" b="1" kern="1200" dirty="0">
            <a:solidFill>
              <a:schemeClr val="bg1"/>
            </a:solidFill>
            <a:latin typeface="+mn-lt"/>
          </a:endParaRPr>
        </a:p>
      </dsp:txBody>
      <dsp:txXfrm rot="10800000">
        <a:off x="1259835" y="1894121"/>
        <a:ext cx="6700544" cy="1573764"/>
      </dsp:txXfrm>
    </dsp:sp>
    <dsp:sp modelId="{A3A83799-7A6C-4B9C-A602-C399F4000C39}">
      <dsp:nvSpPr>
        <dsp:cNvPr id="0" name=""/>
        <dsp:cNvSpPr/>
      </dsp:nvSpPr>
      <dsp:spPr>
        <a:xfrm>
          <a:off x="389170" y="2012245"/>
          <a:ext cx="1433954" cy="1403396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C01FEB-4E03-4B16-82EF-579057E7B2A3}">
      <dsp:nvSpPr>
        <dsp:cNvPr id="0" name=""/>
        <dsp:cNvSpPr/>
      </dsp:nvSpPr>
      <dsp:spPr>
        <a:xfrm rot="10800000">
          <a:off x="982755" y="3845915"/>
          <a:ext cx="6938310" cy="157054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446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200" b="1" kern="1200" dirty="0">
              <a:solidFill>
                <a:srgbClr val="000000"/>
              </a:solidFill>
              <a:latin typeface="+mn-lt"/>
              <a:cs typeface="Tw Cen MT Condensed" panose="020B0606020104020203" charset="0"/>
            </a:rPr>
            <a:t>   </a:t>
          </a:r>
          <a:r>
            <a:rPr lang="en-US" altLang="en-US" sz="2200" b="1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Integração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e </a:t>
          </a: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compartilhamento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de </a:t>
          </a: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experiências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. </a:t>
          </a: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Estreitamento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do </a:t>
          </a:r>
          <a:r>
            <a:rPr lang="en-US" altLang="en-US" sz="2200" b="0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relacionamento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1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com </a:t>
          </a:r>
          <a:r>
            <a:rPr lang="en-US" altLang="en-US" sz="2200" b="1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os</a:t>
          </a:r>
          <a:r>
            <a:rPr lang="en-US" altLang="en-US" sz="2200" b="1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 </a:t>
          </a:r>
          <a:r>
            <a:rPr lang="en-US" altLang="en-US" sz="2200" b="1" kern="1200" dirty="0" err="1">
              <a:solidFill>
                <a:schemeClr val="bg1"/>
              </a:solidFill>
              <a:latin typeface="+mn-lt"/>
              <a:cs typeface="Tw Cen MT Condensed" panose="020B0606020104020203" charset="0"/>
            </a:rPr>
            <a:t>fornecedores</a:t>
          </a:r>
          <a:r>
            <a:rPr lang="en-US" altLang="en-US" sz="2200" b="0" kern="1200" dirty="0">
              <a:solidFill>
                <a:schemeClr val="bg1"/>
              </a:solidFill>
              <a:latin typeface="+mn-lt"/>
              <a:cs typeface="Tw Cen MT Condensed" panose="020B0606020104020203" charset="0"/>
            </a:rPr>
            <a:t>.  </a:t>
          </a:r>
          <a:endParaRPr lang="pt-BR" sz="2200" b="0" kern="1200" dirty="0">
            <a:solidFill>
              <a:schemeClr val="bg1"/>
            </a:solidFill>
            <a:latin typeface="+mn-lt"/>
          </a:endParaRPr>
        </a:p>
      </dsp:txBody>
      <dsp:txXfrm rot="10800000">
        <a:off x="1375392" y="3845915"/>
        <a:ext cx="6545673" cy="1570547"/>
      </dsp:txXfrm>
    </dsp:sp>
    <dsp:sp modelId="{A42BC87F-C1DD-4010-B98D-DFA7E5CCA614}">
      <dsp:nvSpPr>
        <dsp:cNvPr id="0" name=""/>
        <dsp:cNvSpPr/>
      </dsp:nvSpPr>
      <dsp:spPr>
        <a:xfrm>
          <a:off x="728190" y="3892924"/>
          <a:ext cx="1432371" cy="1443604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40000" r="-4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D5284-8838-4788-ACEC-8B02324EADBE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167D9-8D89-48D1-AD81-46B7B4F78B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21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A idealização da prática foi desenvolvida com a montagem de um grupo multidisciplinar no MLE,  que contou com representante da Divisão de Grandes Consumidores Leste – MLIG (área responsável pelo acatamento das solicitações das diretrizes), para interpretarmos os resultados, chegar às causas dos problemas e confirmar hipóteses levantadas, por meio de feedbacks e insights baseados em métodos ágeis e dinâmica remota em torno de otimização de subprocessos.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etapas de planejamento e desenvolvimento do projeto foram guiadas pelo Framework SCRUM, com a filosofia ágil e inovadora.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modelagem foi executada através da construção gráfica de todas as etapas, acompanhadas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Trello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perfazendo ao final um desenho completo do fluxo de trabalho. Utilizamos ainda, a metodologia BPM - Business Process Management, que em português seria Gestão de Processos de Negócio, onde concentra-se a realização da otimização do subprocesso escolhido, transformando em melhoria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resultados.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513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A idealização da prática foi desenvolvida com a montagem de um grupo multidisciplinar no MLE,  que contou com representante da Divisão de Grandes Consumidores Leste – MLIG (área responsável pelo acatamento das solicitações das diretrizes), para interpretarmos os resultados, chegar às causas dos problemas e confirmar hipóteses levantadas, por meio de feedbacks e insights baseados em métodos ágeis e dinâmica remota em torno de otimização de subprocessos.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etapas de planejamento e desenvolvimento do projeto foram guiadas pelo Framework SCRUM, com a filosofia ágil e inovadora.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modelagem foi executada através da construção gráfica de todas as etapas, acompanhadas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Trello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perfazendo ao final um desenho completo do fluxo de trabalho. Utilizamos ainda, a metodologia BPM - Business Process Management, que em português seria Gestão de Processos de Negócio, onde concentra-se a realização da otimização do subprocesso escolhido, transformando em melhoria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resultados.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6889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A idealização da prática foi desenvolvida com a montagem de um grupo multidisciplinar no MLE,  que contou com representante da Divisão de Grandes Consumidores Leste – MLIG (área responsável pelo acatamento das solicitações das diretrizes), para interpretarmos os resultados, chegar às causas dos problemas e confirmar hipóteses levantadas, por meio de feedbacks e insights baseados em métodos ágeis e dinâmica remota em torno de otimização de subprocessos.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etapas de planejamento e desenvolvimento do projeto foram guiadas pelo Framework SCRUM, com a filosofia ágil e inovadora.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modelagem foi executada através da construção gráfica de todas as etapas, acompanhadas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Trello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perfazendo ao final um desenho completo do fluxo de trabalho. Utilizamos ainda, a metodologia BPM - Business Process Management, que em português seria Gestão de Processos de Negócio, onde concentra-se a realização da otimização do subprocesso escolhido, transformando em melhoria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resultados.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744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2Em 2007, a Sabesp tornou-se signatária do Pacto Global.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Contextualizando: durante o Planejamento Operacional ML, no desdobramento das diretrizes empresariais, são estabelecidas as ações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ESG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(Environmental, Social and Governance) e o alinhamento às Metas da agenda 2030 ONU (Objetivos de Desenvolvimento Sustentáveis-ODS).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idealização da prática surgiu, a partir da necessidade apontada na análise crítica, norteada pela metodologia de aprendizado organizacional na Unidade de Negócios Leste - ML.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chemeClr val="tx1"/>
                </a:solidFill>
              </a:rPr>
              <a:t>A Oportunidade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</a:rPr>
              <a:t> identificada foi a Otimização do subprocesso de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emissão de pareceres de água nas Cartas de diretrizes de Empreendimentos Imobiliários. Era imprescindível otimizar o processo favorecendo as necessidades dos clientes e reduzindo prazos e custos operacionais, decorrentes da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inserção de loggers, equipamentos que colocados em campo, fazem a medição 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loco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dados das pressões e as armazenam.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1569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2Em 2007, a Sabesp tornou-se signatária do Pacto Global.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Contextualizando: durante o Planejamento Operacional ML, no desdobramento das diretrizes empresariais, são estabelecidas as ações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ESG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(Environmental, Social and Governance) e o alinhamento às Metas da agenda 2030 ONU (Objetivos de Desenvolvimento Sustentáveis-ODS).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idealização da prática surgiu, a partir da necessidade apontada na análise crítica, norteada pela metodologia de aprendizado organizacional na Unidade de Negócios Leste - ML.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chemeClr val="tx1"/>
                </a:solidFill>
              </a:rPr>
              <a:t>A Oportunidade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</a:rPr>
              <a:t> identificada foi a Otimização do subprocesso de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emissão de pareceres de água nas Cartas de diretrizes de Empreendimentos Imobiliários. Era imprescindível otimizar o processo favorecendo as necessidades dos clientes e reduzindo prazos e custos operacionais, decorrentes da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inserção de loggers, equipamentos que colocados em campo, fazem a medição 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loco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dados das pressões e as armazenam.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4739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A idealização da prática foi desenvolvida com a montagem de um grupo multidisciplinar no MLE,  que contou com representante da Divisão de Grandes Consumidores Leste – MLIG (área responsável pelo acatamento das solicitações das diretrizes), para interpretarmos os resultados, chegar às causas dos problemas e confirmar hipóteses levantadas, por meio de feedbacks e insights baseados em métodos ágeis e dinâmica remota em torno de otimização de subprocessos.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etapas de planejamento e desenvolvimento do projeto foram guiadas pelo Framework SCRUM, com a filosofia ágil e inovadora.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modelagem foi executada através da construção gráfica de todas as etapas, acompanhadas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Trello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perfazendo ao final um desenho completo do fluxo de trabalho. Utilizamos ainda, a metodologia BPM - Business Process Management, que em português seria Gestão de Processos de Negócio, onde concentra-se a realização da otimização do subprocesso escolhido, transformando em melhoria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resultados.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5599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A idealização da prática foi desenvolvida com a montagem de um grupo multidisciplinar no MLE,  que contou com representante da Divisão de Grandes Consumidores Leste – MLIG (área responsável pelo acatamento das solicitações das diretrizes), para interpretarmos os resultados, chegar às causas dos problemas e confirmar hipóteses levantadas, por meio de feedbacks e insights baseados em métodos ágeis e dinâmica remota em torno de otimização de subprocessos.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etapas de planejamento e desenvolvimento do projeto foram guiadas pelo Framework SCRUM, com a filosofia ágil e inovadora.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modelagem foi executada através da construção gráfica de todas as etapas, acompanhadas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Trello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perfazendo ao final um desenho completo do fluxo de trabalho. Utilizamos ainda, a metodologia BPM - Business Process Management, que em português seria Gestão de Processos de Negócio, onde concentra-se a realização da otimização do subprocesso escolhido, transformando em melhoria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resultados.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3296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2Em 2007, a Sabesp tornou-se signatária do Pacto Global.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Contextualizando: durante o Planejamento Operacional ML, no desdobramento das diretrizes empresariais, são estabelecidas as ações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ESG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(Environmental, Social and Governance) e o alinhamento às Metas da agenda 2030 ONU (Objetivos de Desenvolvimento Sustentáveis-ODS).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idealização da prática surgiu, a partir da necessidade apontada na análise crítica, norteada pela metodologia de aprendizado organizacional na Unidade de Negócios Leste - ML.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chemeClr val="tx1"/>
                </a:solidFill>
              </a:rPr>
              <a:t>A Oportunidade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</a:rPr>
              <a:t> identificada foi a Otimização do subprocesso de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emissão de pareceres de água nas Cartas de diretrizes de Empreendimentos Imobiliários. Era imprescindível otimizar o processo favorecendo as necessidades dos clientes e reduzindo prazos e custos operacionais, decorrentes da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inserção de loggers, equipamentos que colocados em campo, fazem a medição 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loco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dados das pressões e as armazenam.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786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A idealização da prática foi desenvolvida com a montagem de um grupo multidisciplinar no MLE,  que contou com representante da Divisão de Grandes Consumidores Leste – MLIG (área responsável pelo acatamento das solicitações das diretrizes), para interpretarmos os resultados, chegar às causas dos problemas e confirmar hipóteses levantadas, por meio de feedbacks e insights baseados em métodos ágeis e dinâmica remota em torno de otimização de subprocessos.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etapas de planejamento e desenvolvimento do projeto foram guiadas pelo Framework SCRUM, com a filosofia ágil e inovadora.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modelagem foi executada através da construção gráfica de todas as etapas, acompanhadas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Trello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perfazendo ao final um desenho completo do fluxo de trabalho. Utilizamos ainda, a metodologia BPM - Business Process Management, que em português seria Gestão de Processos de Negócio, onde concentra-se a realização da otimização do subprocesso escolhido, transformando em melhoria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resultados.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505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A idealização da prática foi desenvolvida com a montagem de um grupo multidisciplinar no MLE,  que contou com representante da Divisão de Grandes Consumidores Leste – MLIG (área responsável pelo acatamento das solicitações das diretrizes), para interpretarmos os resultados, chegar às causas dos problemas e confirmar hipóteses levantadas, por meio de feedbacks e insights baseados em métodos ágeis e dinâmica remota em torno de otimização de subprocessos.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etapas de planejamento e desenvolvimento do projeto foram guiadas pelo Framework SCRUM, com a filosofia ágil e inovadora.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modelagem foi executada através da construção gráfica de todas as etapas, acompanhadas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Trello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perfazendo ao final um desenho completo do fluxo de trabalho. Utilizamos ainda, a metodologia BPM - Business Process Management, que em português seria Gestão de Processos de Negócio, onde concentra-se a realização da otimização do subprocesso escolhido, transformando em melhoria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resultados.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4642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7Como ordem de grandeza, seguindo parâmetros de cálculo obtidos através do site da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Esalq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-USP, considerando apenas as viagens e tomando como base a quantidade de serviço executado por ano, bem como estas viagens sendo realizadas apenas por carros movidos à gasolina, temos uma redução da ordem de 9 toneladas de CO2 equivalente por ano, números que necessitariam de, aproximadamente, 2.100 arvores para absorção destes gases em uma área de 10.000 m² para comportá-las, em acordo aos preceitos da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ODS 13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ações contra mudança global do clima. </a:t>
            </a:r>
          </a:p>
          <a:p>
            <a:pPr algn="just"/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implementação da prática trouxe 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alinhamento às estratégias da empresa, demonstra o nível de desempenho alcançado, garantindo a competitividade entre as Unidades de Negócio da Sabesp na região metropolitana.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Resultados qualitativos são demonstrados através da mensuração do custo da inserção dos loggers (07 dias), parte integrante do subprocesso. 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Utilizando como base a média de emissões de pareceres de água entre os anos de 2020 e 2021: como 230 emissões/ano e o custo unitário para a etapa de R$ 1.770,32. Realizando a instalação do logger para todas as emissões, como indicava o procedimento para coleta de pressão, esta etapa do subprocesso custaria R$ 407.173,60/ano.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Temos que com a realização da etapa através das leituras </a:t>
            </a:r>
            <a:r>
              <a:rPr lang="pt-BR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pt-B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possibilitada pela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progressão da automação dos equipamentos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2020, foram inseridos loggers em 74% das emissões fechando em R$ 301,308,46, já com a implementação da otimização do subprocesso para 2021, colocando loggers em apenas 7% das emissões, fechamos em R$ 28.502,15. Culminando a redução de 91% no custo desta etapa do subprocesso.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Há ainda impacto positivo em outros indicadores.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926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2Em 2007, a Sabesp tornou-se signatária do Pacto Global.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Contextualizando: durante o Planejamento Operacional ML, no desdobramento das diretrizes empresariais, são estabelecidas as ações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ESG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(Environmental, Social and Governance) e o alinhamento às Metas da agenda 2030 ONU (Objetivos de Desenvolvimento Sustentáveis-ODS).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idealização da prática surgiu, a partir da necessidade apontada na análise crítica, norteada pela metodologia de aprendizado organizacional na Unidade de Negócios Leste - ML.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chemeClr val="tx1"/>
                </a:solidFill>
              </a:rPr>
              <a:t>A Oportunidade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</a:rPr>
              <a:t> identificada foi a Otimização do subprocesso de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emissão de pareceres de água nas Cartas de diretrizes de Empreendimentos Imobiliários. Era imprescindível otimizar o processo favorecendo as necessidades dos clientes e reduzindo prazos e custos operacionais, decorrentes da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inserção de loggers, equipamentos que colocados em campo, fazem a medição 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loco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dados das pressões e as armazenam.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436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2Em 2007, a Sabesp tornou-se signatária do Pacto Global.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Contextualizando: durante o Planejamento Operacional ML, no desdobramento das diretrizes empresariais, são estabelecidas as ações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ESG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(Environmental, Social and Governance) e o alinhamento às Metas da agenda 2030 ONU (Objetivos de Desenvolvimento Sustentáveis-ODS).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idealização da prática surgiu, a partir da necessidade apontada na análise crítica, norteada pela metodologia de aprendizado organizacional na Unidade de Negócios Leste - ML.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chemeClr val="tx1"/>
                </a:solidFill>
              </a:rPr>
              <a:t>A Oportunidade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</a:rPr>
              <a:t> identificada foi a Otimização do subprocesso de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emissão de pareceres de água nas Cartas de diretrizes de Empreendimentos Imobiliários. Era imprescindível otimizar o processo favorecendo as necessidades dos clientes e reduzindo prazos e custos operacionais, decorrentes da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inserção de loggers, equipamentos que colocados em campo, fazem a medição 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loco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dados das pressões e as armazenam.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669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BA36D7-138D-4D77-ACF9-A6049FAE32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34BC29-D9C6-43EF-908B-E625EE39C4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169331-9338-492B-B44D-D60F3CE7D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640504-839B-494B-90DB-30B0EC946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35CE20-83ED-478C-A60E-DFD87BED0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2207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77BC91-8AB0-4889-B0D6-150027F9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BB63A7-0633-4B61-AD83-7853A5256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D74108-12AE-406B-B680-2F8F84EC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F69D16-1E52-4971-A5C0-468941917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C957AC-F2EB-4672-B630-19F6BB1A8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7687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9C3A4E-FADD-49F1-B0F9-8703E158D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E3A750-8507-4C77-994B-0E73BE67E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41940F-ACC5-4EF7-B43A-1D895AAF2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00E05B-BEAD-4329-8462-CBF8FFC65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2909D9-EF52-49E7-A511-3574C0559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218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529184-36F1-442F-A949-78CF780A4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B0F4BD-2558-49E3-9B56-A01E479BBA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A2DFEE4-A5B8-475E-8769-26BFE0608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390C57-F59A-49BD-A99A-CAAA8CE7C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AC8F5E-59FC-458E-AADE-8AF15201A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84226A-78A7-4FB7-ADBD-689AC3CF0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D55FC-3176-4989-8DD3-5CD340F05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A0406C-A65E-4B73-9162-AB1C2231D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0319A2-5495-4730-95B9-904DADE21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F6FB7A4-8E42-42DA-A3DE-CC035E66FB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7B69939-943B-4AF2-9524-FB34471AD1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7F262C3-EA5F-48D7-8F86-039A2B59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5F7B4CB-44F7-495B-9ECC-B5EA82CA1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21B7B97-A9BA-45A6-9503-63EC9917E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05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A3B3AA-F9F3-48FA-8D07-C98110ABD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91D5E0B-2937-402A-B9FC-6A8A4945B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1C88BF0-840F-43E0-A9B0-E4C41130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4129116-C60F-4719-88B9-8104EE398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29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03AAC8F-E1FE-4D9B-BACB-207A51D6B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2A84DDD-4D29-4429-AE5F-983878ABE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2F5E69F-3728-4B14-BCC2-D8B6CF7AE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2286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86F12-7082-4F8D-9EF9-974CD8B10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A7C7EB-B803-444A-B2AF-F036252F6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6C36971-0AD4-4453-BFCD-AAA9E4C6B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AF1BD9-B719-4362-9DAD-2E92D1F5E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70FC21-EF6A-423E-B0CB-B84E17DFC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1D6CDC2-54A5-43D1-97C6-E64951996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270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44318C-7FE7-4798-9A16-A55A16ED5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5184AD-C5D0-4EE4-B6F7-616A0FB21E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E1E850-6916-40E1-BB4C-2C4F346FD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18EF98-5672-48F4-9EA1-6B7621221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FF942FC-EE0C-4E0F-AE35-15D08095A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AD8E349-5B2F-441C-87ED-88CD56E7F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3014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972EAE-4F6D-44AC-B5EF-949AE63BD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96B59C-CD6A-43A6-A71B-80D914D4F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E103C8-C1F0-4182-9122-89ADCD5BA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E3B240-5BDA-494F-A5DC-ECE4E5032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080574-AC96-497A-95E9-275A4860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465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55AB8D-20C5-4ECB-9BF7-023BF76FCF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E9E5DCB-5FEF-467A-A1C3-1C68BB433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9DB1B3-3B1B-45A2-A7D2-EC4165F2A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2BEAD4-F7B6-46BF-9E8C-40466E39C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3C455E-25D8-47B6-B905-D2825205E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8029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4323" y="2784"/>
            <a:ext cx="2017677" cy="110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33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8F24671-9BB7-914C-A78F-D58E5ACE14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5996" y="3070952"/>
            <a:ext cx="1904999" cy="1803641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AC6CCC1D-BF48-6249-865B-E844BC4B71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48199" y="3070952"/>
            <a:ext cx="1904999" cy="1803641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E801A35A-8FF4-554B-84AF-D9B73B05E4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10398" y="3070952"/>
            <a:ext cx="1904999" cy="1803641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6148C20-B115-FA4A-8C12-A9C164DB63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72598" y="3070952"/>
            <a:ext cx="1904999" cy="1803641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FCC93722-0A9F-614D-B71D-4ECA905B9C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36841" b="15979"/>
          <a:stretch/>
        </p:blipFill>
        <p:spPr>
          <a:xfrm rot="10800000">
            <a:off x="0" y="-1"/>
            <a:ext cx="2472433" cy="2578824"/>
          </a:xfrm>
          <a:prstGeom prst="rect">
            <a:avLst/>
          </a:prstGeom>
        </p:spPr>
      </p:pic>
      <p:pic>
        <p:nvPicPr>
          <p:cNvPr id="6" name="Gráfico 15">
            <a:extLst>
              <a:ext uri="{FF2B5EF4-FFF2-40B4-BE49-F238E27FC236}">
                <a16:creationId xmlns:a16="http://schemas.microsoft.com/office/drawing/2014/main" id="{51EB8CB9-72AF-6AC6-99BF-5020EDF520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r="77375"/>
          <a:stretch/>
        </p:blipFill>
        <p:spPr>
          <a:xfrm>
            <a:off x="11651298" y="6327476"/>
            <a:ext cx="373433" cy="34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80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CDDC4D49-62FD-0343-A87A-8E1134CD5D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61904" y="0"/>
            <a:ext cx="3530096" cy="6858000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1F8F886-C103-FDD4-B9C6-F350061802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32992" r="27894"/>
          <a:stretch/>
        </p:blipFill>
        <p:spPr>
          <a:xfrm rot="16200000">
            <a:off x="-417718" y="417719"/>
            <a:ext cx="2892838" cy="2057400"/>
          </a:xfrm>
          <a:prstGeom prst="rect">
            <a:avLst/>
          </a:prstGeom>
        </p:spPr>
      </p:pic>
      <p:pic>
        <p:nvPicPr>
          <p:cNvPr id="5" name="Gráfico 15">
            <a:extLst>
              <a:ext uri="{FF2B5EF4-FFF2-40B4-BE49-F238E27FC236}">
                <a16:creationId xmlns:a16="http://schemas.microsoft.com/office/drawing/2014/main" id="{3542C92C-DD10-6248-87A1-F48BD56C5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r="77375"/>
          <a:stretch/>
        </p:blipFill>
        <p:spPr>
          <a:xfrm>
            <a:off x="11651298" y="6327476"/>
            <a:ext cx="373433" cy="34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5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65BB873-FB4D-4C23-B020-CF237986C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E06BD5-D97C-4DF8-949D-354E2668A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51ADC8-C4B8-4D40-A37E-91045F0EEA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CAC65-FF77-4815-A275-60C7B14C34A6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F06EA5-B812-45E1-ADF3-CA72E326D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CDE89D-DAD7-4CA5-820C-C5505E4FB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77113-581C-4C8F-BEF5-D27271F07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281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chart" Target="../charts/chart1.xml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4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7.png"/><Relationship Id="rId4" Type="http://schemas.openxmlformats.org/officeDocument/2006/relationships/image" Target="../media/image1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46432" y="4200877"/>
            <a:ext cx="100678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Modalidade: Atendimento de Cliente</a:t>
            </a:r>
          </a:p>
          <a:p>
            <a:endParaRPr lang="pt-BR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Case: “Programa Maratona da Experiência do Cliente”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Autor (a): Anilsa Assis Campos Lima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Empresa: SABESP – Superintendência Norte - ON</a:t>
            </a:r>
          </a:p>
          <a:p>
            <a:endParaRPr lang="pt-BR" b="1" dirty="0">
              <a:solidFill>
                <a:srgbClr val="0070C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653" y="29980"/>
            <a:ext cx="2962504" cy="162481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12" y="120758"/>
            <a:ext cx="2015225" cy="2035737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76611" y="2129571"/>
            <a:ext cx="117755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Prêmio Paulista na Qualidade da Gestão </a:t>
            </a:r>
          </a:p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Seminário de Benchmarking IPEG</a:t>
            </a:r>
          </a:p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Mérito na Inovação em Gestão – MIG</a:t>
            </a:r>
          </a:p>
        </p:txBody>
      </p:sp>
      <p:sp>
        <p:nvSpPr>
          <p:cNvPr id="8" name="Retângulo 7"/>
          <p:cNvSpPr/>
          <p:nvPr/>
        </p:nvSpPr>
        <p:spPr>
          <a:xfrm>
            <a:off x="10514280" y="6113005"/>
            <a:ext cx="1437877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25-10-2024</a:t>
            </a:r>
            <a:endParaRPr lang="pt-B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90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orma Livre: Forma 57"/>
          <p:cNvSpPr/>
          <p:nvPr/>
        </p:nvSpPr>
        <p:spPr>
          <a:xfrm>
            <a:off x="5851869" y="-6350"/>
            <a:ext cx="6367222" cy="6858000"/>
          </a:xfrm>
          <a:custGeom>
            <a:avLst/>
            <a:gdLst>
              <a:gd name="connsiteX0" fmla="*/ 2248626 w 6367222"/>
              <a:gd name="connsiteY0" fmla="*/ 1393531 h 6858000"/>
              <a:gd name="connsiteX1" fmla="*/ 2245863 w 6367222"/>
              <a:gd name="connsiteY1" fmla="*/ 1394662 h 6858000"/>
              <a:gd name="connsiteX2" fmla="*/ 2247228 w 6367222"/>
              <a:gd name="connsiteY2" fmla="*/ 1393953 h 6858000"/>
              <a:gd name="connsiteX3" fmla="*/ 3300280 w 6367222"/>
              <a:gd name="connsiteY3" fmla="*/ 582017 h 6858000"/>
              <a:gd name="connsiteX4" fmla="*/ 1465725 w 6367222"/>
              <a:gd name="connsiteY4" fmla="*/ 1308840 h 6858000"/>
              <a:gd name="connsiteX5" fmla="*/ 3780373 w 6367222"/>
              <a:gd name="connsiteY5" fmla="*/ 1400047 h 6858000"/>
              <a:gd name="connsiteX6" fmla="*/ 3900267 w 6367222"/>
              <a:gd name="connsiteY6" fmla="*/ 1472639 h 6858000"/>
              <a:gd name="connsiteX7" fmla="*/ 4001366 w 6367222"/>
              <a:gd name="connsiteY7" fmla="*/ 1546251 h 6858000"/>
              <a:gd name="connsiteX8" fmla="*/ 2579924 w 6367222"/>
              <a:gd name="connsiteY8" fmla="*/ 1281076 h 6858000"/>
              <a:gd name="connsiteX9" fmla="*/ 2510428 w 6367222"/>
              <a:gd name="connsiteY9" fmla="*/ 1285531 h 6858000"/>
              <a:gd name="connsiteX10" fmla="*/ 2514453 w 6367222"/>
              <a:gd name="connsiteY10" fmla="*/ 1283906 h 6858000"/>
              <a:gd name="connsiteX11" fmla="*/ 2364001 w 6367222"/>
              <a:gd name="connsiteY11" fmla="*/ 1292211 h 6858000"/>
              <a:gd name="connsiteX12" fmla="*/ 2303961 w 6367222"/>
              <a:gd name="connsiteY12" fmla="*/ 1298768 h 6858000"/>
              <a:gd name="connsiteX13" fmla="*/ 2297595 w 6367222"/>
              <a:gd name="connsiteY13" fmla="*/ 1299176 h 6858000"/>
              <a:gd name="connsiteX14" fmla="*/ 2292135 w 6367222"/>
              <a:gd name="connsiteY14" fmla="*/ 1300060 h 6858000"/>
              <a:gd name="connsiteX15" fmla="*/ 2217144 w 6367222"/>
              <a:gd name="connsiteY15" fmla="*/ 1308250 h 6858000"/>
              <a:gd name="connsiteX16" fmla="*/ 2088363 w 6367222"/>
              <a:gd name="connsiteY16" fmla="*/ 1333032 h 6858000"/>
              <a:gd name="connsiteX17" fmla="*/ 2031508 w 6367222"/>
              <a:gd name="connsiteY17" fmla="*/ 1342231 h 6858000"/>
              <a:gd name="connsiteX18" fmla="*/ 2012043 w 6367222"/>
              <a:gd name="connsiteY18" fmla="*/ 1347718 h 6858000"/>
              <a:gd name="connsiteX19" fmla="*/ 1934740 w 6367222"/>
              <a:gd name="connsiteY19" fmla="*/ 1362593 h 6858000"/>
              <a:gd name="connsiteX20" fmla="*/ 138444 w 6367222"/>
              <a:gd name="connsiteY20" fmla="*/ 4218084 h 6858000"/>
              <a:gd name="connsiteX21" fmla="*/ 3493894 w 6367222"/>
              <a:gd name="connsiteY21" fmla="*/ 5877979 h 6858000"/>
              <a:gd name="connsiteX22" fmla="*/ 4929353 w 6367222"/>
              <a:gd name="connsiteY22" fmla="*/ 4799823 h 6858000"/>
              <a:gd name="connsiteX23" fmla="*/ 3057660 w 6367222"/>
              <a:gd name="connsiteY23" fmla="*/ 6272340 h 6858000"/>
              <a:gd name="connsiteX24" fmla="*/ 6115493 w 6367222"/>
              <a:gd name="connsiteY24" fmla="*/ 2442778 h 6858000"/>
              <a:gd name="connsiteX25" fmla="*/ 3300280 w 6367222"/>
              <a:gd name="connsiteY25" fmla="*/ 582017 h 6858000"/>
              <a:gd name="connsiteX26" fmla="*/ 0 w 6367222"/>
              <a:gd name="connsiteY26" fmla="*/ 0 h 6858000"/>
              <a:gd name="connsiteX27" fmla="*/ 6367222 w 6367222"/>
              <a:gd name="connsiteY27" fmla="*/ 0 h 6858000"/>
              <a:gd name="connsiteX28" fmla="*/ 6367222 w 6367222"/>
              <a:gd name="connsiteY28" fmla="*/ 6858000 h 6858000"/>
              <a:gd name="connsiteX29" fmla="*/ 0 w 6367222"/>
              <a:gd name="connsiteY2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367222" h="6858000">
                <a:moveTo>
                  <a:pt x="2248626" y="1393531"/>
                </a:moveTo>
                <a:lnTo>
                  <a:pt x="2245863" y="1394662"/>
                </a:lnTo>
                <a:lnTo>
                  <a:pt x="2247228" y="1393953"/>
                </a:lnTo>
                <a:close/>
                <a:moveTo>
                  <a:pt x="3300280" y="582017"/>
                </a:moveTo>
                <a:cubicBezTo>
                  <a:pt x="2627411" y="600698"/>
                  <a:pt x="1968175" y="847063"/>
                  <a:pt x="1465725" y="1308840"/>
                </a:cubicBezTo>
                <a:cubicBezTo>
                  <a:pt x="2369051" y="964706"/>
                  <a:pt x="3163471" y="1056191"/>
                  <a:pt x="3780373" y="1400047"/>
                </a:cubicBezTo>
                <a:lnTo>
                  <a:pt x="3900267" y="1472639"/>
                </a:lnTo>
                <a:lnTo>
                  <a:pt x="4001366" y="1546251"/>
                </a:lnTo>
                <a:cubicBezTo>
                  <a:pt x="3580504" y="1363497"/>
                  <a:pt x="3060295" y="1271408"/>
                  <a:pt x="2579924" y="1281076"/>
                </a:cubicBezTo>
                <a:lnTo>
                  <a:pt x="2510428" y="1285531"/>
                </a:lnTo>
                <a:lnTo>
                  <a:pt x="2514453" y="1283906"/>
                </a:lnTo>
                <a:cubicBezTo>
                  <a:pt x="2463718" y="1285359"/>
                  <a:pt x="2413560" y="1288140"/>
                  <a:pt x="2364001" y="1292211"/>
                </a:cubicBezTo>
                <a:lnTo>
                  <a:pt x="2303961" y="1298768"/>
                </a:lnTo>
                <a:lnTo>
                  <a:pt x="2297595" y="1299176"/>
                </a:lnTo>
                <a:lnTo>
                  <a:pt x="2292135" y="1300060"/>
                </a:lnTo>
                <a:lnTo>
                  <a:pt x="2217144" y="1308250"/>
                </a:lnTo>
                <a:lnTo>
                  <a:pt x="2088363" y="1333032"/>
                </a:lnTo>
                <a:lnTo>
                  <a:pt x="2031508" y="1342231"/>
                </a:lnTo>
                <a:lnTo>
                  <a:pt x="2012043" y="1347718"/>
                </a:lnTo>
                <a:lnTo>
                  <a:pt x="1934740" y="1362593"/>
                </a:lnTo>
                <a:cubicBezTo>
                  <a:pt x="653281" y="1683259"/>
                  <a:pt x="-106711" y="2922318"/>
                  <a:pt x="138444" y="4218084"/>
                </a:cubicBezTo>
                <a:cubicBezTo>
                  <a:pt x="348312" y="5313142"/>
                  <a:pt x="1802118" y="6613600"/>
                  <a:pt x="3493894" y="5877979"/>
                </a:cubicBezTo>
                <a:cubicBezTo>
                  <a:pt x="4119700" y="5554154"/>
                  <a:pt x="4608347" y="5146508"/>
                  <a:pt x="4929353" y="4799823"/>
                </a:cubicBezTo>
                <a:cubicBezTo>
                  <a:pt x="4635667" y="5558970"/>
                  <a:pt x="3798500" y="6058121"/>
                  <a:pt x="3057660" y="6272340"/>
                </a:cubicBezTo>
                <a:cubicBezTo>
                  <a:pt x="5838213" y="6404841"/>
                  <a:pt x="6660358" y="3754847"/>
                  <a:pt x="6115493" y="2442778"/>
                </a:cubicBezTo>
                <a:cubicBezTo>
                  <a:pt x="5581051" y="1152201"/>
                  <a:pt x="4421731" y="550881"/>
                  <a:pt x="3300280" y="582017"/>
                </a:cubicBezTo>
                <a:close/>
                <a:moveTo>
                  <a:pt x="0" y="0"/>
                </a:moveTo>
                <a:lnTo>
                  <a:pt x="6367222" y="0"/>
                </a:lnTo>
                <a:lnTo>
                  <a:pt x="636722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6" name="Agrupar 65"/>
          <p:cNvGrpSpPr/>
          <p:nvPr/>
        </p:nvGrpSpPr>
        <p:grpSpPr>
          <a:xfrm>
            <a:off x="6030523" y="273290"/>
            <a:ext cx="6005510" cy="6123908"/>
            <a:chOff x="6030523" y="260590"/>
            <a:chExt cx="6005510" cy="6123908"/>
          </a:xfrm>
        </p:grpSpPr>
        <p:sp>
          <p:nvSpPr>
            <p:cNvPr id="32" name="Forma Livre: Forma 31"/>
            <p:cNvSpPr/>
            <p:nvPr/>
          </p:nvSpPr>
          <p:spPr>
            <a:xfrm rot="19713019" flipH="1">
              <a:off x="7388464" y="260590"/>
              <a:ext cx="4647569" cy="5714374"/>
            </a:xfrm>
            <a:custGeom>
              <a:avLst/>
              <a:gdLst>
                <a:gd name="connsiteX0" fmla="*/ 1471666 w 4647569"/>
                <a:gd name="connsiteY0" fmla="*/ 387204 h 5714374"/>
                <a:gd name="connsiteX1" fmla="*/ 40863 w 4647569"/>
                <a:gd name="connsiteY1" fmla="*/ 3443453 h 5714374"/>
                <a:gd name="connsiteX2" fmla="*/ 4647569 w 4647569"/>
                <a:gd name="connsiteY2" fmla="*/ 5115024 h 5714374"/>
                <a:gd name="connsiteX3" fmla="*/ 3415942 w 4647569"/>
                <a:gd name="connsiteY3" fmla="*/ 50078 h 5714374"/>
                <a:gd name="connsiteX4" fmla="*/ 1471666 w 4647569"/>
                <a:gd name="connsiteY4" fmla="*/ 387204 h 571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7569" h="5714374">
                  <a:moveTo>
                    <a:pt x="1471666" y="387204"/>
                  </a:moveTo>
                  <a:cubicBezTo>
                    <a:pt x="498713" y="945758"/>
                    <a:pt x="-176564" y="2063618"/>
                    <a:pt x="40863" y="3443453"/>
                  </a:cubicBezTo>
                  <a:cubicBezTo>
                    <a:pt x="260612" y="4847059"/>
                    <a:pt x="2344615" y="6678813"/>
                    <a:pt x="4647569" y="5115024"/>
                  </a:cubicBezTo>
                  <a:cubicBezTo>
                    <a:pt x="862137" y="6165070"/>
                    <a:pt x="-269596" y="739451"/>
                    <a:pt x="3415942" y="50078"/>
                  </a:cubicBezTo>
                  <a:cubicBezTo>
                    <a:pt x="2746371" y="-81711"/>
                    <a:pt x="2055437" y="52071"/>
                    <a:pt x="1471666" y="387204"/>
                  </a:cubicBezTo>
                  <a:close/>
                </a:path>
              </a:pathLst>
            </a:custGeom>
            <a:solidFill>
              <a:srgbClr val="12D0FF">
                <a:alpha val="30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Forma Livre: Forma 32"/>
            <p:cNvSpPr/>
            <p:nvPr/>
          </p:nvSpPr>
          <p:spPr>
            <a:xfrm rot="19713019" flipH="1">
              <a:off x="6030523" y="1575514"/>
              <a:ext cx="3676288" cy="4808984"/>
            </a:xfrm>
            <a:custGeom>
              <a:avLst/>
              <a:gdLst>
                <a:gd name="connsiteX0" fmla="*/ 0 w 3676288"/>
                <a:gd name="connsiteY0" fmla="*/ 349606 h 4808984"/>
                <a:gd name="connsiteX1" fmla="*/ 953407 w 3676288"/>
                <a:gd name="connsiteY1" fmla="*/ 4804526 h 4808984"/>
                <a:gd name="connsiteX2" fmla="*/ 3557876 w 3676288"/>
                <a:gd name="connsiteY2" fmla="*/ 1613067 h 4808984"/>
                <a:gd name="connsiteX3" fmla="*/ 0 w 3676288"/>
                <a:gd name="connsiteY3" fmla="*/ 349606 h 480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6288" h="4808984">
                  <a:moveTo>
                    <a:pt x="0" y="349606"/>
                  </a:moveTo>
                  <a:cubicBezTo>
                    <a:pt x="2922019" y="-275471"/>
                    <a:pt x="4098038" y="3975099"/>
                    <a:pt x="953407" y="4804526"/>
                  </a:cubicBezTo>
                  <a:cubicBezTo>
                    <a:pt x="3262029" y="4919991"/>
                    <a:pt x="3990767" y="2764728"/>
                    <a:pt x="3557876" y="1613067"/>
                  </a:cubicBezTo>
                  <a:cubicBezTo>
                    <a:pt x="3024248" y="203552"/>
                    <a:pt x="1409278" y="-457800"/>
                    <a:pt x="0" y="349606"/>
                  </a:cubicBezTo>
                  <a:close/>
                </a:path>
              </a:pathLst>
            </a:custGeom>
            <a:solidFill>
              <a:srgbClr val="FF8701">
                <a:alpha val="75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Forma Livre: Forma 33"/>
            <p:cNvSpPr/>
            <p:nvPr/>
          </p:nvSpPr>
          <p:spPr>
            <a:xfrm>
              <a:off x="7531554" y="2181667"/>
              <a:ext cx="2842260" cy="2667000"/>
            </a:xfrm>
            <a:custGeom>
              <a:avLst/>
              <a:gdLst>
                <a:gd name="connsiteX0" fmla="*/ 15240 w 2842260"/>
                <a:gd name="connsiteY0" fmla="*/ 2659380 h 2682240"/>
                <a:gd name="connsiteX1" fmla="*/ 0 w 2842260"/>
                <a:gd name="connsiteY1" fmla="*/ 0 h 2682240"/>
                <a:gd name="connsiteX2" fmla="*/ 2606040 w 2842260"/>
                <a:gd name="connsiteY2" fmla="*/ 2369820 h 2682240"/>
                <a:gd name="connsiteX3" fmla="*/ 2103120 w 2842260"/>
                <a:gd name="connsiteY3" fmla="*/ 617220 h 2682240"/>
                <a:gd name="connsiteX4" fmla="*/ 2346960 w 2842260"/>
                <a:gd name="connsiteY4" fmla="*/ 1912620 h 2682240"/>
                <a:gd name="connsiteX5" fmla="*/ 1074420 w 2842260"/>
                <a:gd name="connsiteY5" fmla="*/ 15240 h 2682240"/>
                <a:gd name="connsiteX6" fmla="*/ 2842260 w 2842260"/>
                <a:gd name="connsiteY6" fmla="*/ 2674620 h 2682240"/>
                <a:gd name="connsiteX7" fmla="*/ 281940 w 2842260"/>
                <a:gd name="connsiteY7" fmla="*/ 312420 h 2682240"/>
                <a:gd name="connsiteX8" fmla="*/ 312420 w 2842260"/>
                <a:gd name="connsiteY8" fmla="*/ 2682240 h 2682240"/>
                <a:gd name="connsiteX9" fmla="*/ 15240 w 2842260"/>
                <a:gd name="connsiteY9" fmla="*/ 2659380 h 2682240"/>
                <a:gd name="connsiteX0-1" fmla="*/ 15240 w 2842260"/>
                <a:gd name="connsiteY0-2" fmla="*/ 2659380 h 2682240"/>
                <a:gd name="connsiteX1-3" fmla="*/ 0 w 2842260"/>
                <a:gd name="connsiteY1-4" fmla="*/ 0 h 2682240"/>
                <a:gd name="connsiteX2-5" fmla="*/ 2606040 w 2842260"/>
                <a:gd name="connsiteY2-6" fmla="*/ 2369820 h 2682240"/>
                <a:gd name="connsiteX3-7" fmla="*/ 2103120 w 2842260"/>
                <a:gd name="connsiteY3-8" fmla="*/ 617220 h 2682240"/>
                <a:gd name="connsiteX4-9" fmla="*/ 2346960 w 2842260"/>
                <a:gd name="connsiteY4-10" fmla="*/ 1912620 h 2682240"/>
                <a:gd name="connsiteX5-11" fmla="*/ 1074420 w 2842260"/>
                <a:gd name="connsiteY5-12" fmla="*/ 15240 h 2682240"/>
                <a:gd name="connsiteX6-13" fmla="*/ 2842260 w 2842260"/>
                <a:gd name="connsiteY6-14" fmla="*/ 2674620 h 2682240"/>
                <a:gd name="connsiteX7-15" fmla="*/ 281940 w 2842260"/>
                <a:gd name="connsiteY7-16" fmla="*/ 312420 h 2682240"/>
                <a:gd name="connsiteX8-17" fmla="*/ 312420 w 2842260"/>
                <a:gd name="connsiteY8-18" fmla="*/ 2682240 h 2682240"/>
                <a:gd name="connsiteX9-19" fmla="*/ 15240 w 2842260"/>
                <a:gd name="connsiteY9-20" fmla="*/ 2659380 h 2682240"/>
                <a:gd name="connsiteX0-21" fmla="*/ 15240 w 2842260"/>
                <a:gd name="connsiteY0-22" fmla="*/ 2659380 h 2682240"/>
                <a:gd name="connsiteX1-23" fmla="*/ 0 w 2842260"/>
                <a:gd name="connsiteY1-24" fmla="*/ 0 h 2682240"/>
                <a:gd name="connsiteX2-25" fmla="*/ 2606040 w 2842260"/>
                <a:gd name="connsiteY2-26" fmla="*/ 2369820 h 2682240"/>
                <a:gd name="connsiteX3-27" fmla="*/ 2103120 w 2842260"/>
                <a:gd name="connsiteY3-28" fmla="*/ 617220 h 2682240"/>
                <a:gd name="connsiteX4-29" fmla="*/ 2346960 w 2842260"/>
                <a:gd name="connsiteY4-30" fmla="*/ 1912620 h 2682240"/>
                <a:gd name="connsiteX5-31" fmla="*/ 1074420 w 2842260"/>
                <a:gd name="connsiteY5-32" fmla="*/ 15240 h 2682240"/>
                <a:gd name="connsiteX6-33" fmla="*/ 2842260 w 2842260"/>
                <a:gd name="connsiteY6-34" fmla="*/ 2674620 h 2682240"/>
                <a:gd name="connsiteX7-35" fmla="*/ 281940 w 2842260"/>
                <a:gd name="connsiteY7-36" fmla="*/ 312420 h 2682240"/>
                <a:gd name="connsiteX8-37" fmla="*/ 312420 w 2842260"/>
                <a:gd name="connsiteY8-38" fmla="*/ 2682240 h 2682240"/>
                <a:gd name="connsiteX9-39" fmla="*/ 15240 w 2842260"/>
                <a:gd name="connsiteY9-40" fmla="*/ 2659380 h 2682240"/>
                <a:gd name="connsiteX0-41" fmla="*/ 15240 w 2842260"/>
                <a:gd name="connsiteY0-42" fmla="*/ 2659380 h 2682240"/>
                <a:gd name="connsiteX1-43" fmla="*/ 0 w 2842260"/>
                <a:gd name="connsiteY1-44" fmla="*/ 0 h 2682240"/>
                <a:gd name="connsiteX2-45" fmla="*/ 2606040 w 2842260"/>
                <a:gd name="connsiteY2-46" fmla="*/ 2369820 h 2682240"/>
                <a:gd name="connsiteX3-47" fmla="*/ 2103120 w 2842260"/>
                <a:gd name="connsiteY3-48" fmla="*/ 617220 h 2682240"/>
                <a:gd name="connsiteX4-49" fmla="*/ 2346960 w 2842260"/>
                <a:gd name="connsiteY4-50" fmla="*/ 1912620 h 2682240"/>
                <a:gd name="connsiteX5-51" fmla="*/ 1074420 w 2842260"/>
                <a:gd name="connsiteY5-52" fmla="*/ 15240 h 2682240"/>
                <a:gd name="connsiteX6-53" fmla="*/ 2842260 w 2842260"/>
                <a:gd name="connsiteY6-54" fmla="*/ 2674620 h 2682240"/>
                <a:gd name="connsiteX7-55" fmla="*/ 281940 w 2842260"/>
                <a:gd name="connsiteY7-56" fmla="*/ 312420 h 2682240"/>
                <a:gd name="connsiteX8-57" fmla="*/ 312420 w 2842260"/>
                <a:gd name="connsiteY8-58" fmla="*/ 2682240 h 2682240"/>
                <a:gd name="connsiteX9-59" fmla="*/ 15240 w 2842260"/>
                <a:gd name="connsiteY9-60" fmla="*/ 2659380 h 2682240"/>
                <a:gd name="connsiteX0-61" fmla="*/ 15240 w 2842260"/>
                <a:gd name="connsiteY0-62" fmla="*/ 2659380 h 2682240"/>
                <a:gd name="connsiteX1-63" fmla="*/ 0 w 2842260"/>
                <a:gd name="connsiteY1-64" fmla="*/ 0 h 2682240"/>
                <a:gd name="connsiteX2-65" fmla="*/ 2606040 w 2842260"/>
                <a:gd name="connsiteY2-66" fmla="*/ 2369820 h 2682240"/>
                <a:gd name="connsiteX3-67" fmla="*/ 2103120 w 2842260"/>
                <a:gd name="connsiteY3-68" fmla="*/ 617220 h 2682240"/>
                <a:gd name="connsiteX4-69" fmla="*/ 2346960 w 2842260"/>
                <a:gd name="connsiteY4-70" fmla="*/ 1912620 h 2682240"/>
                <a:gd name="connsiteX5-71" fmla="*/ 1074420 w 2842260"/>
                <a:gd name="connsiteY5-72" fmla="*/ 15240 h 2682240"/>
                <a:gd name="connsiteX6-73" fmla="*/ 2842260 w 2842260"/>
                <a:gd name="connsiteY6-74" fmla="*/ 2674620 h 2682240"/>
                <a:gd name="connsiteX7-75" fmla="*/ 281940 w 2842260"/>
                <a:gd name="connsiteY7-76" fmla="*/ 312420 h 2682240"/>
                <a:gd name="connsiteX8-77" fmla="*/ 312420 w 2842260"/>
                <a:gd name="connsiteY8-78" fmla="*/ 2682240 h 2682240"/>
                <a:gd name="connsiteX9-79" fmla="*/ 15240 w 2842260"/>
                <a:gd name="connsiteY9-80" fmla="*/ 2659380 h 2682240"/>
                <a:gd name="connsiteX0-81" fmla="*/ 15240 w 2842260"/>
                <a:gd name="connsiteY0-82" fmla="*/ 2659380 h 2682240"/>
                <a:gd name="connsiteX1-83" fmla="*/ 0 w 2842260"/>
                <a:gd name="connsiteY1-84" fmla="*/ 0 h 2682240"/>
                <a:gd name="connsiteX2-85" fmla="*/ 2606040 w 2842260"/>
                <a:gd name="connsiteY2-86" fmla="*/ 2369820 h 2682240"/>
                <a:gd name="connsiteX3-87" fmla="*/ 2103120 w 2842260"/>
                <a:gd name="connsiteY3-88" fmla="*/ 617220 h 2682240"/>
                <a:gd name="connsiteX4-89" fmla="*/ 2346960 w 2842260"/>
                <a:gd name="connsiteY4-90" fmla="*/ 1912620 h 2682240"/>
                <a:gd name="connsiteX5-91" fmla="*/ 1074420 w 2842260"/>
                <a:gd name="connsiteY5-92" fmla="*/ 15240 h 2682240"/>
                <a:gd name="connsiteX6-93" fmla="*/ 2842260 w 2842260"/>
                <a:gd name="connsiteY6-94" fmla="*/ 2674620 h 2682240"/>
                <a:gd name="connsiteX7-95" fmla="*/ 281940 w 2842260"/>
                <a:gd name="connsiteY7-96" fmla="*/ 312420 h 2682240"/>
                <a:gd name="connsiteX8-97" fmla="*/ 312420 w 2842260"/>
                <a:gd name="connsiteY8-98" fmla="*/ 2682240 h 2682240"/>
                <a:gd name="connsiteX9-99" fmla="*/ 15240 w 2842260"/>
                <a:gd name="connsiteY9-100" fmla="*/ 2659380 h 2682240"/>
                <a:gd name="connsiteX0-101" fmla="*/ 15240 w 2842260"/>
                <a:gd name="connsiteY0-102" fmla="*/ 2659380 h 2682240"/>
                <a:gd name="connsiteX1-103" fmla="*/ 0 w 2842260"/>
                <a:gd name="connsiteY1-104" fmla="*/ 0 h 2682240"/>
                <a:gd name="connsiteX2-105" fmla="*/ 2606040 w 2842260"/>
                <a:gd name="connsiteY2-106" fmla="*/ 2369820 h 2682240"/>
                <a:gd name="connsiteX3-107" fmla="*/ 2103120 w 2842260"/>
                <a:gd name="connsiteY3-108" fmla="*/ 617220 h 2682240"/>
                <a:gd name="connsiteX4-109" fmla="*/ 2346960 w 2842260"/>
                <a:gd name="connsiteY4-110" fmla="*/ 1912620 h 2682240"/>
                <a:gd name="connsiteX5-111" fmla="*/ 1074420 w 2842260"/>
                <a:gd name="connsiteY5-112" fmla="*/ 15240 h 2682240"/>
                <a:gd name="connsiteX6-113" fmla="*/ 2842260 w 2842260"/>
                <a:gd name="connsiteY6-114" fmla="*/ 2674620 h 2682240"/>
                <a:gd name="connsiteX7-115" fmla="*/ 281940 w 2842260"/>
                <a:gd name="connsiteY7-116" fmla="*/ 312420 h 2682240"/>
                <a:gd name="connsiteX8-117" fmla="*/ 312420 w 2842260"/>
                <a:gd name="connsiteY8-118" fmla="*/ 2682240 h 2682240"/>
                <a:gd name="connsiteX9-119" fmla="*/ 15240 w 2842260"/>
                <a:gd name="connsiteY9-120" fmla="*/ 2659380 h 2682240"/>
                <a:gd name="connsiteX0-121" fmla="*/ 15240 w 2842260"/>
                <a:gd name="connsiteY0-122" fmla="*/ 2659380 h 2675045"/>
                <a:gd name="connsiteX1-123" fmla="*/ 0 w 2842260"/>
                <a:gd name="connsiteY1-124" fmla="*/ 0 h 2675045"/>
                <a:gd name="connsiteX2-125" fmla="*/ 2606040 w 2842260"/>
                <a:gd name="connsiteY2-126" fmla="*/ 2369820 h 2675045"/>
                <a:gd name="connsiteX3-127" fmla="*/ 2103120 w 2842260"/>
                <a:gd name="connsiteY3-128" fmla="*/ 617220 h 2675045"/>
                <a:gd name="connsiteX4-129" fmla="*/ 2346960 w 2842260"/>
                <a:gd name="connsiteY4-130" fmla="*/ 1912620 h 2675045"/>
                <a:gd name="connsiteX5-131" fmla="*/ 1074420 w 2842260"/>
                <a:gd name="connsiteY5-132" fmla="*/ 15240 h 2675045"/>
                <a:gd name="connsiteX6-133" fmla="*/ 2842260 w 2842260"/>
                <a:gd name="connsiteY6-134" fmla="*/ 2674620 h 2675045"/>
                <a:gd name="connsiteX7-135" fmla="*/ 281940 w 2842260"/>
                <a:gd name="connsiteY7-136" fmla="*/ 312420 h 2675045"/>
                <a:gd name="connsiteX8-137" fmla="*/ 312420 w 2842260"/>
                <a:gd name="connsiteY8-138" fmla="*/ 2644140 h 2675045"/>
                <a:gd name="connsiteX9-139" fmla="*/ 15240 w 2842260"/>
                <a:gd name="connsiteY9-140" fmla="*/ 2659380 h 2675045"/>
                <a:gd name="connsiteX0-141" fmla="*/ 15240 w 2842260"/>
                <a:gd name="connsiteY0-142" fmla="*/ 2659380 h 2675045"/>
                <a:gd name="connsiteX1-143" fmla="*/ 0 w 2842260"/>
                <a:gd name="connsiteY1-144" fmla="*/ 0 h 2675045"/>
                <a:gd name="connsiteX2-145" fmla="*/ 2606040 w 2842260"/>
                <a:gd name="connsiteY2-146" fmla="*/ 2369820 h 2675045"/>
                <a:gd name="connsiteX3-147" fmla="*/ 2103120 w 2842260"/>
                <a:gd name="connsiteY3-148" fmla="*/ 617220 h 2675045"/>
                <a:gd name="connsiteX4-149" fmla="*/ 2346960 w 2842260"/>
                <a:gd name="connsiteY4-150" fmla="*/ 1912620 h 2675045"/>
                <a:gd name="connsiteX5-151" fmla="*/ 1074420 w 2842260"/>
                <a:gd name="connsiteY5-152" fmla="*/ 15240 h 2675045"/>
                <a:gd name="connsiteX6-153" fmla="*/ 2842260 w 2842260"/>
                <a:gd name="connsiteY6-154" fmla="*/ 2674620 h 2675045"/>
                <a:gd name="connsiteX7-155" fmla="*/ 281940 w 2842260"/>
                <a:gd name="connsiteY7-156" fmla="*/ 312420 h 2675045"/>
                <a:gd name="connsiteX8-157" fmla="*/ 312420 w 2842260"/>
                <a:gd name="connsiteY8-158" fmla="*/ 2667000 h 2675045"/>
                <a:gd name="connsiteX9-159" fmla="*/ 15240 w 2842260"/>
                <a:gd name="connsiteY9-160" fmla="*/ 2659380 h 2675045"/>
                <a:gd name="connsiteX0-161" fmla="*/ 15240 w 2842260"/>
                <a:gd name="connsiteY0-162" fmla="*/ 2659380 h 2675045"/>
                <a:gd name="connsiteX1-163" fmla="*/ 0 w 2842260"/>
                <a:gd name="connsiteY1-164" fmla="*/ 0 h 2675045"/>
                <a:gd name="connsiteX2-165" fmla="*/ 2606040 w 2842260"/>
                <a:gd name="connsiteY2-166" fmla="*/ 2369820 h 2675045"/>
                <a:gd name="connsiteX3-167" fmla="*/ 2103120 w 2842260"/>
                <a:gd name="connsiteY3-168" fmla="*/ 617220 h 2675045"/>
                <a:gd name="connsiteX4-169" fmla="*/ 2346960 w 2842260"/>
                <a:gd name="connsiteY4-170" fmla="*/ 1912620 h 2675045"/>
                <a:gd name="connsiteX5-171" fmla="*/ 1074420 w 2842260"/>
                <a:gd name="connsiteY5-172" fmla="*/ 15240 h 2675045"/>
                <a:gd name="connsiteX6-173" fmla="*/ 2842260 w 2842260"/>
                <a:gd name="connsiteY6-174" fmla="*/ 2674620 h 2675045"/>
                <a:gd name="connsiteX7-175" fmla="*/ 281940 w 2842260"/>
                <a:gd name="connsiteY7-176" fmla="*/ 312420 h 2675045"/>
                <a:gd name="connsiteX8-177" fmla="*/ 312420 w 2842260"/>
                <a:gd name="connsiteY8-178" fmla="*/ 2667000 h 2675045"/>
                <a:gd name="connsiteX9-179" fmla="*/ 15240 w 2842260"/>
                <a:gd name="connsiteY9-180" fmla="*/ 2659380 h 2675045"/>
                <a:gd name="connsiteX0-181" fmla="*/ 15240 w 2842260"/>
                <a:gd name="connsiteY0-182" fmla="*/ 2659380 h 2675045"/>
                <a:gd name="connsiteX1-183" fmla="*/ 0 w 2842260"/>
                <a:gd name="connsiteY1-184" fmla="*/ 0 h 2675045"/>
                <a:gd name="connsiteX2-185" fmla="*/ 2606040 w 2842260"/>
                <a:gd name="connsiteY2-186" fmla="*/ 2369820 h 2675045"/>
                <a:gd name="connsiteX3-187" fmla="*/ 2103120 w 2842260"/>
                <a:gd name="connsiteY3-188" fmla="*/ 617220 h 2675045"/>
                <a:gd name="connsiteX4-189" fmla="*/ 2346960 w 2842260"/>
                <a:gd name="connsiteY4-190" fmla="*/ 1912620 h 2675045"/>
                <a:gd name="connsiteX5-191" fmla="*/ 1074420 w 2842260"/>
                <a:gd name="connsiteY5-192" fmla="*/ 15240 h 2675045"/>
                <a:gd name="connsiteX6-193" fmla="*/ 2842260 w 2842260"/>
                <a:gd name="connsiteY6-194" fmla="*/ 2674620 h 2675045"/>
                <a:gd name="connsiteX7-195" fmla="*/ 281940 w 2842260"/>
                <a:gd name="connsiteY7-196" fmla="*/ 312420 h 2675045"/>
                <a:gd name="connsiteX8-197" fmla="*/ 312420 w 2842260"/>
                <a:gd name="connsiteY8-198" fmla="*/ 2667000 h 2675045"/>
                <a:gd name="connsiteX9-199" fmla="*/ 15240 w 2842260"/>
                <a:gd name="connsiteY9-200" fmla="*/ 2659380 h 2675045"/>
                <a:gd name="connsiteX0-201" fmla="*/ 15240 w 2842260"/>
                <a:gd name="connsiteY0-202" fmla="*/ 2659380 h 2675045"/>
                <a:gd name="connsiteX1-203" fmla="*/ 0 w 2842260"/>
                <a:gd name="connsiteY1-204" fmla="*/ 0 h 2675045"/>
                <a:gd name="connsiteX2-205" fmla="*/ 2606040 w 2842260"/>
                <a:gd name="connsiteY2-206" fmla="*/ 2369820 h 2675045"/>
                <a:gd name="connsiteX3-207" fmla="*/ 2103120 w 2842260"/>
                <a:gd name="connsiteY3-208" fmla="*/ 617220 h 2675045"/>
                <a:gd name="connsiteX4-209" fmla="*/ 2346960 w 2842260"/>
                <a:gd name="connsiteY4-210" fmla="*/ 1912620 h 2675045"/>
                <a:gd name="connsiteX5-211" fmla="*/ 1074420 w 2842260"/>
                <a:gd name="connsiteY5-212" fmla="*/ 15240 h 2675045"/>
                <a:gd name="connsiteX6-213" fmla="*/ 2842260 w 2842260"/>
                <a:gd name="connsiteY6-214" fmla="*/ 2674620 h 2675045"/>
                <a:gd name="connsiteX7-215" fmla="*/ 281940 w 2842260"/>
                <a:gd name="connsiteY7-216" fmla="*/ 312420 h 2675045"/>
                <a:gd name="connsiteX8-217" fmla="*/ 312420 w 2842260"/>
                <a:gd name="connsiteY8-218" fmla="*/ 2667000 h 2675045"/>
                <a:gd name="connsiteX9-219" fmla="*/ 15240 w 2842260"/>
                <a:gd name="connsiteY9-220" fmla="*/ 2659380 h 2675045"/>
                <a:gd name="connsiteX0-221" fmla="*/ 15240 w 2842260"/>
                <a:gd name="connsiteY0-222" fmla="*/ 2659380 h 2675045"/>
                <a:gd name="connsiteX1-223" fmla="*/ 0 w 2842260"/>
                <a:gd name="connsiteY1-224" fmla="*/ 0 h 2675045"/>
                <a:gd name="connsiteX2-225" fmla="*/ 2606040 w 2842260"/>
                <a:gd name="connsiteY2-226" fmla="*/ 2369820 h 2675045"/>
                <a:gd name="connsiteX3-227" fmla="*/ 2103120 w 2842260"/>
                <a:gd name="connsiteY3-228" fmla="*/ 617220 h 2675045"/>
                <a:gd name="connsiteX4-229" fmla="*/ 2346960 w 2842260"/>
                <a:gd name="connsiteY4-230" fmla="*/ 1912620 h 2675045"/>
                <a:gd name="connsiteX5-231" fmla="*/ 1074420 w 2842260"/>
                <a:gd name="connsiteY5-232" fmla="*/ 15240 h 2675045"/>
                <a:gd name="connsiteX6-233" fmla="*/ 2842260 w 2842260"/>
                <a:gd name="connsiteY6-234" fmla="*/ 2674620 h 2675045"/>
                <a:gd name="connsiteX7-235" fmla="*/ 281940 w 2842260"/>
                <a:gd name="connsiteY7-236" fmla="*/ 312420 h 2675045"/>
                <a:gd name="connsiteX8-237" fmla="*/ 312420 w 2842260"/>
                <a:gd name="connsiteY8-238" fmla="*/ 2667000 h 2675045"/>
                <a:gd name="connsiteX9-239" fmla="*/ 15240 w 2842260"/>
                <a:gd name="connsiteY9-240" fmla="*/ 2659380 h 2675045"/>
                <a:gd name="connsiteX0-241" fmla="*/ 15240 w 2887592"/>
                <a:gd name="connsiteY0-242" fmla="*/ 2659380 h 2675045"/>
                <a:gd name="connsiteX1-243" fmla="*/ 0 w 2887592"/>
                <a:gd name="connsiteY1-244" fmla="*/ 0 h 2675045"/>
                <a:gd name="connsiteX2-245" fmla="*/ 2606040 w 2887592"/>
                <a:gd name="connsiteY2-246" fmla="*/ 2369820 h 2675045"/>
                <a:gd name="connsiteX3-247" fmla="*/ 2103120 w 2887592"/>
                <a:gd name="connsiteY3-248" fmla="*/ 617220 h 2675045"/>
                <a:gd name="connsiteX4-249" fmla="*/ 2346960 w 2887592"/>
                <a:gd name="connsiteY4-250" fmla="*/ 1912620 h 2675045"/>
                <a:gd name="connsiteX5-251" fmla="*/ 1074420 w 2887592"/>
                <a:gd name="connsiteY5-252" fmla="*/ 15240 h 2675045"/>
                <a:gd name="connsiteX6-253" fmla="*/ 2842260 w 2887592"/>
                <a:gd name="connsiteY6-254" fmla="*/ 2674620 h 2675045"/>
                <a:gd name="connsiteX7-255" fmla="*/ 281940 w 2887592"/>
                <a:gd name="connsiteY7-256" fmla="*/ 312420 h 2675045"/>
                <a:gd name="connsiteX8-257" fmla="*/ 312420 w 2887592"/>
                <a:gd name="connsiteY8-258" fmla="*/ 2667000 h 2675045"/>
                <a:gd name="connsiteX9-259" fmla="*/ 15240 w 2887592"/>
                <a:gd name="connsiteY9-260" fmla="*/ 2659380 h 2675045"/>
                <a:gd name="connsiteX0-261" fmla="*/ 15240 w 2842260"/>
                <a:gd name="connsiteY0-262" fmla="*/ 2659380 h 2675045"/>
                <a:gd name="connsiteX1-263" fmla="*/ 0 w 2842260"/>
                <a:gd name="connsiteY1-264" fmla="*/ 0 h 2675045"/>
                <a:gd name="connsiteX2-265" fmla="*/ 2606040 w 2842260"/>
                <a:gd name="connsiteY2-266" fmla="*/ 2369820 h 2675045"/>
                <a:gd name="connsiteX3-267" fmla="*/ 2103120 w 2842260"/>
                <a:gd name="connsiteY3-268" fmla="*/ 617220 h 2675045"/>
                <a:gd name="connsiteX4-269" fmla="*/ 2346960 w 2842260"/>
                <a:gd name="connsiteY4-270" fmla="*/ 1912620 h 2675045"/>
                <a:gd name="connsiteX5-271" fmla="*/ 1074420 w 2842260"/>
                <a:gd name="connsiteY5-272" fmla="*/ 15240 h 2675045"/>
                <a:gd name="connsiteX6-273" fmla="*/ 2842260 w 2842260"/>
                <a:gd name="connsiteY6-274" fmla="*/ 2674620 h 2675045"/>
                <a:gd name="connsiteX7-275" fmla="*/ 281940 w 2842260"/>
                <a:gd name="connsiteY7-276" fmla="*/ 312420 h 2675045"/>
                <a:gd name="connsiteX8-277" fmla="*/ 312420 w 2842260"/>
                <a:gd name="connsiteY8-278" fmla="*/ 2667000 h 2675045"/>
                <a:gd name="connsiteX9-279" fmla="*/ 15240 w 2842260"/>
                <a:gd name="connsiteY9-280" fmla="*/ 2659380 h 2675045"/>
                <a:gd name="connsiteX0-281" fmla="*/ 15240 w 2842260"/>
                <a:gd name="connsiteY0-282" fmla="*/ 2659380 h 2675045"/>
                <a:gd name="connsiteX1-283" fmla="*/ 0 w 2842260"/>
                <a:gd name="connsiteY1-284" fmla="*/ 0 h 2675045"/>
                <a:gd name="connsiteX2-285" fmla="*/ 2606040 w 2842260"/>
                <a:gd name="connsiteY2-286" fmla="*/ 2369820 h 2675045"/>
                <a:gd name="connsiteX3-287" fmla="*/ 2103120 w 2842260"/>
                <a:gd name="connsiteY3-288" fmla="*/ 617220 h 2675045"/>
                <a:gd name="connsiteX4-289" fmla="*/ 2346960 w 2842260"/>
                <a:gd name="connsiteY4-290" fmla="*/ 1912620 h 2675045"/>
                <a:gd name="connsiteX5-291" fmla="*/ 1074420 w 2842260"/>
                <a:gd name="connsiteY5-292" fmla="*/ 15240 h 2675045"/>
                <a:gd name="connsiteX6-293" fmla="*/ 2842260 w 2842260"/>
                <a:gd name="connsiteY6-294" fmla="*/ 2674620 h 2675045"/>
                <a:gd name="connsiteX7-295" fmla="*/ 281940 w 2842260"/>
                <a:gd name="connsiteY7-296" fmla="*/ 312420 h 2675045"/>
                <a:gd name="connsiteX8-297" fmla="*/ 312420 w 2842260"/>
                <a:gd name="connsiteY8-298" fmla="*/ 2667000 h 2675045"/>
                <a:gd name="connsiteX9-299" fmla="*/ 15240 w 2842260"/>
                <a:gd name="connsiteY9-300" fmla="*/ 2659380 h 2675045"/>
                <a:gd name="connsiteX0-301" fmla="*/ 15240 w 2842260"/>
                <a:gd name="connsiteY0-302" fmla="*/ 2659380 h 2675045"/>
                <a:gd name="connsiteX1-303" fmla="*/ 0 w 2842260"/>
                <a:gd name="connsiteY1-304" fmla="*/ 0 h 2675045"/>
                <a:gd name="connsiteX2-305" fmla="*/ 2606040 w 2842260"/>
                <a:gd name="connsiteY2-306" fmla="*/ 2369820 h 2675045"/>
                <a:gd name="connsiteX3-307" fmla="*/ 2103120 w 2842260"/>
                <a:gd name="connsiteY3-308" fmla="*/ 617220 h 2675045"/>
                <a:gd name="connsiteX4-309" fmla="*/ 2346960 w 2842260"/>
                <a:gd name="connsiteY4-310" fmla="*/ 1912620 h 2675045"/>
                <a:gd name="connsiteX5-311" fmla="*/ 1074420 w 2842260"/>
                <a:gd name="connsiteY5-312" fmla="*/ 15240 h 2675045"/>
                <a:gd name="connsiteX6-313" fmla="*/ 2842260 w 2842260"/>
                <a:gd name="connsiteY6-314" fmla="*/ 2674620 h 2675045"/>
                <a:gd name="connsiteX7-315" fmla="*/ 281940 w 2842260"/>
                <a:gd name="connsiteY7-316" fmla="*/ 312420 h 2675045"/>
                <a:gd name="connsiteX8-317" fmla="*/ 312420 w 2842260"/>
                <a:gd name="connsiteY8-318" fmla="*/ 2667000 h 2675045"/>
                <a:gd name="connsiteX9-319" fmla="*/ 15240 w 2842260"/>
                <a:gd name="connsiteY9-320" fmla="*/ 2659380 h 2675045"/>
                <a:gd name="connsiteX0-321" fmla="*/ 15240 w 2842260"/>
                <a:gd name="connsiteY0-322" fmla="*/ 2659380 h 2675045"/>
                <a:gd name="connsiteX1-323" fmla="*/ 0 w 2842260"/>
                <a:gd name="connsiteY1-324" fmla="*/ 0 h 2675045"/>
                <a:gd name="connsiteX2-325" fmla="*/ 2606040 w 2842260"/>
                <a:gd name="connsiteY2-326" fmla="*/ 2369820 h 2675045"/>
                <a:gd name="connsiteX3-327" fmla="*/ 2103120 w 2842260"/>
                <a:gd name="connsiteY3-328" fmla="*/ 617220 h 2675045"/>
                <a:gd name="connsiteX4-329" fmla="*/ 2346960 w 2842260"/>
                <a:gd name="connsiteY4-330" fmla="*/ 1912620 h 2675045"/>
                <a:gd name="connsiteX5-331" fmla="*/ 1074420 w 2842260"/>
                <a:gd name="connsiteY5-332" fmla="*/ 15240 h 2675045"/>
                <a:gd name="connsiteX6-333" fmla="*/ 2842260 w 2842260"/>
                <a:gd name="connsiteY6-334" fmla="*/ 2674620 h 2675045"/>
                <a:gd name="connsiteX7-335" fmla="*/ 281940 w 2842260"/>
                <a:gd name="connsiteY7-336" fmla="*/ 312420 h 2675045"/>
                <a:gd name="connsiteX8-337" fmla="*/ 312420 w 2842260"/>
                <a:gd name="connsiteY8-338" fmla="*/ 2667000 h 2675045"/>
                <a:gd name="connsiteX9-339" fmla="*/ 15240 w 2842260"/>
                <a:gd name="connsiteY9-340" fmla="*/ 2659380 h 2675045"/>
                <a:gd name="connsiteX0-341" fmla="*/ 15240 w 2842260"/>
                <a:gd name="connsiteY0-342" fmla="*/ 2659380 h 2675045"/>
                <a:gd name="connsiteX1-343" fmla="*/ 0 w 2842260"/>
                <a:gd name="connsiteY1-344" fmla="*/ 0 h 2675045"/>
                <a:gd name="connsiteX2-345" fmla="*/ 2606040 w 2842260"/>
                <a:gd name="connsiteY2-346" fmla="*/ 2369820 h 2675045"/>
                <a:gd name="connsiteX3-347" fmla="*/ 2103120 w 2842260"/>
                <a:gd name="connsiteY3-348" fmla="*/ 617220 h 2675045"/>
                <a:gd name="connsiteX4-349" fmla="*/ 2346960 w 2842260"/>
                <a:gd name="connsiteY4-350" fmla="*/ 1912620 h 2675045"/>
                <a:gd name="connsiteX5-351" fmla="*/ 1074420 w 2842260"/>
                <a:gd name="connsiteY5-352" fmla="*/ 15240 h 2675045"/>
                <a:gd name="connsiteX6-353" fmla="*/ 2842260 w 2842260"/>
                <a:gd name="connsiteY6-354" fmla="*/ 2674620 h 2675045"/>
                <a:gd name="connsiteX7-355" fmla="*/ 281940 w 2842260"/>
                <a:gd name="connsiteY7-356" fmla="*/ 312420 h 2675045"/>
                <a:gd name="connsiteX8-357" fmla="*/ 312420 w 2842260"/>
                <a:gd name="connsiteY8-358" fmla="*/ 2667000 h 2675045"/>
                <a:gd name="connsiteX9-359" fmla="*/ 15240 w 2842260"/>
                <a:gd name="connsiteY9-360" fmla="*/ 2659380 h 2675045"/>
                <a:gd name="connsiteX0-361" fmla="*/ 15240 w 2842260"/>
                <a:gd name="connsiteY0-362" fmla="*/ 2659380 h 2675045"/>
                <a:gd name="connsiteX1-363" fmla="*/ 0 w 2842260"/>
                <a:gd name="connsiteY1-364" fmla="*/ 0 h 2675045"/>
                <a:gd name="connsiteX2-365" fmla="*/ 2606040 w 2842260"/>
                <a:gd name="connsiteY2-366" fmla="*/ 2369820 h 2675045"/>
                <a:gd name="connsiteX3-367" fmla="*/ 2103120 w 2842260"/>
                <a:gd name="connsiteY3-368" fmla="*/ 617220 h 2675045"/>
                <a:gd name="connsiteX4-369" fmla="*/ 2346960 w 2842260"/>
                <a:gd name="connsiteY4-370" fmla="*/ 1912620 h 2675045"/>
                <a:gd name="connsiteX5-371" fmla="*/ 1074420 w 2842260"/>
                <a:gd name="connsiteY5-372" fmla="*/ 15240 h 2675045"/>
                <a:gd name="connsiteX6-373" fmla="*/ 2842260 w 2842260"/>
                <a:gd name="connsiteY6-374" fmla="*/ 2674620 h 2675045"/>
                <a:gd name="connsiteX7-375" fmla="*/ 281940 w 2842260"/>
                <a:gd name="connsiteY7-376" fmla="*/ 312420 h 2675045"/>
                <a:gd name="connsiteX8-377" fmla="*/ 312420 w 2842260"/>
                <a:gd name="connsiteY8-378" fmla="*/ 2667000 h 2675045"/>
                <a:gd name="connsiteX9-379" fmla="*/ 15240 w 2842260"/>
                <a:gd name="connsiteY9-380" fmla="*/ 2659380 h 2675045"/>
                <a:gd name="connsiteX0-381" fmla="*/ 15240 w 2842260"/>
                <a:gd name="connsiteY0-382" fmla="*/ 2659380 h 2675045"/>
                <a:gd name="connsiteX1-383" fmla="*/ 0 w 2842260"/>
                <a:gd name="connsiteY1-384" fmla="*/ 0 h 2675045"/>
                <a:gd name="connsiteX2-385" fmla="*/ 2606040 w 2842260"/>
                <a:gd name="connsiteY2-386" fmla="*/ 2369820 h 2675045"/>
                <a:gd name="connsiteX3-387" fmla="*/ 2103120 w 2842260"/>
                <a:gd name="connsiteY3-388" fmla="*/ 617220 h 2675045"/>
                <a:gd name="connsiteX4-389" fmla="*/ 2346960 w 2842260"/>
                <a:gd name="connsiteY4-390" fmla="*/ 1912620 h 2675045"/>
                <a:gd name="connsiteX5-391" fmla="*/ 1074420 w 2842260"/>
                <a:gd name="connsiteY5-392" fmla="*/ 15240 h 2675045"/>
                <a:gd name="connsiteX6-393" fmla="*/ 2842260 w 2842260"/>
                <a:gd name="connsiteY6-394" fmla="*/ 2674620 h 2675045"/>
                <a:gd name="connsiteX7-395" fmla="*/ 281940 w 2842260"/>
                <a:gd name="connsiteY7-396" fmla="*/ 312420 h 2675045"/>
                <a:gd name="connsiteX8-397" fmla="*/ 312420 w 2842260"/>
                <a:gd name="connsiteY8-398" fmla="*/ 2667000 h 2675045"/>
                <a:gd name="connsiteX9-399" fmla="*/ 15240 w 2842260"/>
                <a:gd name="connsiteY9-400" fmla="*/ 2659380 h 2675045"/>
                <a:gd name="connsiteX0-401" fmla="*/ 15240 w 2842260"/>
                <a:gd name="connsiteY0-402" fmla="*/ 2659380 h 2675045"/>
                <a:gd name="connsiteX1-403" fmla="*/ 0 w 2842260"/>
                <a:gd name="connsiteY1-404" fmla="*/ 0 h 2675045"/>
                <a:gd name="connsiteX2-405" fmla="*/ 2606040 w 2842260"/>
                <a:gd name="connsiteY2-406" fmla="*/ 2369820 h 2675045"/>
                <a:gd name="connsiteX3-407" fmla="*/ 2103120 w 2842260"/>
                <a:gd name="connsiteY3-408" fmla="*/ 617220 h 2675045"/>
                <a:gd name="connsiteX4-409" fmla="*/ 2346960 w 2842260"/>
                <a:gd name="connsiteY4-410" fmla="*/ 1912620 h 2675045"/>
                <a:gd name="connsiteX5-411" fmla="*/ 1074420 w 2842260"/>
                <a:gd name="connsiteY5-412" fmla="*/ 15240 h 2675045"/>
                <a:gd name="connsiteX6-413" fmla="*/ 2842260 w 2842260"/>
                <a:gd name="connsiteY6-414" fmla="*/ 2674620 h 2675045"/>
                <a:gd name="connsiteX7-415" fmla="*/ 281940 w 2842260"/>
                <a:gd name="connsiteY7-416" fmla="*/ 312420 h 2675045"/>
                <a:gd name="connsiteX8-417" fmla="*/ 312420 w 2842260"/>
                <a:gd name="connsiteY8-418" fmla="*/ 2667000 h 2675045"/>
                <a:gd name="connsiteX9-419" fmla="*/ 15240 w 2842260"/>
                <a:gd name="connsiteY9-420" fmla="*/ 2659380 h 2675045"/>
                <a:gd name="connsiteX0-421" fmla="*/ 15240 w 2842260"/>
                <a:gd name="connsiteY0-422" fmla="*/ 2659380 h 2675045"/>
                <a:gd name="connsiteX1-423" fmla="*/ 0 w 2842260"/>
                <a:gd name="connsiteY1-424" fmla="*/ 0 h 2675045"/>
                <a:gd name="connsiteX2-425" fmla="*/ 2621280 w 2842260"/>
                <a:gd name="connsiteY2-426" fmla="*/ 2392680 h 2675045"/>
                <a:gd name="connsiteX3-427" fmla="*/ 2103120 w 2842260"/>
                <a:gd name="connsiteY3-428" fmla="*/ 617220 h 2675045"/>
                <a:gd name="connsiteX4-429" fmla="*/ 2346960 w 2842260"/>
                <a:gd name="connsiteY4-430" fmla="*/ 1912620 h 2675045"/>
                <a:gd name="connsiteX5-431" fmla="*/ 1074420 w 2842260"/>
                <a:gd name="connsiteY5-432" fmla="*/ 15240 h 2675045"/>
                <a:gd name="connsiteX6-433" fmla="*/ 2842260 w 2842260"/>
                <a:gd name="connsiteY6-434" fmla="*/ 2674620 h 2675045"/>
                <a:gd name="connsiteX7-435" fmla="*/ 281940 w 2842260"/>
                <a:gd name="connsiteY7-436" fmla="*/ 312420 h 2675045"/>
                <a:gd name="connsiteX8-437" fmla="*/ 312420 w 2842260"/>
                <a:gd name="connsiteY8-438" fmla="*/ 2667000 h 2675045"/>
                <a:gd name="connsiteX9-439" fmla="*/ 15240 w 2842260"/>
                <a:gd name="connsiteY9-440" fmla="*/ 2659380 h 2675045"/>
                <a:gd name="connsiteX0-441" fmla="*/ 15240 w 2842260"/>
                <a:gd name="connsiteY0-442" fmla="*/ 2659380 h 2675045"/>
                <a:gd name="connsiteX1-443" fmla="*/ 0 w 2842260"/>
                <a:gd name="connsiteY1-444" fmla="*/ 0 h 2675045"/>
                <a:gd name="connsiteX2-445" fmla="*/ 2667000 w 2842260"/>
                <a:gd name="connsiteY2-446" fmla="*/ 2446020 h 2675045"/>
                <a:gd name="connsiteX3-447" fmla="*/ 2103120 w 2842260"/>
                <a:gd name="connsiteY3-448" fmla="*/ 617220 h 2675045"/>
                <a:gd name="connsiteX4-449" fmla="*/ 2346960 w 2842260"/>
                <a:gd name="connsiteY4-450" fmla="*/ 1912620 h 2675045"/>
                <a:gd name="connsiteX5-451" fmla="*/ 1074420 w 2842260"/>
                <a:gd name="connsiteY5-452" fmla="*/ 15240 h 2675045"/>
                <a:gd name="connsiteX6-453" fmla="*/ 2842260 w 2842260"/>
                <a:gd name="connsiteY6-454" fmla="*/ 2674620 h 2675045"/>
                <a:gd name="connsiteX7-455" fmla="*/ 281940 w 2842260"/>
                <a:gd name="connsiteY7-456" fmla="*/ 312420 h 2675045"/>
                <a:gd name="connsiteX8-457" fmla="*/ 312420 w 2842260"/>
                <a:gd name="connsiteY8-458" fmla="*/ 2667000 h 2675045"/>
                <a:gd name="connsiteX9-459" fmla="*/ 15240 w 2842260"/>
                <a:gd name="connsiteY9-460" fmla="*/ 2659380 h 2675045"/>
                <a:gd name="connsiteX0-461" fmla="*/ 15240 w 2842260"/>
                <a:gd name="connsiteY0-462" fmla="*/ 2659380 h 2675045"/>
                <a:gd name="connsiteX1-463" fmla="*/ 0 w 2842260"/>
                <a:gd name="connsiteY1-464" fmla="*/ 0 h 2675045"/>
                <a:gd name="connsiteX2-465" fmla="*/ 2621280 w 2842260"/>
                <a:gd name="connsiteY2-466" fmla="*/ 2392680 h 2675045"/>
                <a:gd name="connsiteX3-467" fmla="*/ 2103120 w 2842260"/>
                <a:gd name="connsiteY3-468" fmla="*/ 617220 h 2675045"/>
                <a:gd name="connsiteX4-469" fmla="*/ 2346960 w 2842260"/>
                <a:gd name="connsiteY4-470" fmla="*/ 1912620 h 2675045"/>
                <a:gd name="connsiteX5-471" fmla="*/ 1074420 w 2842260"/>
                <a:gd name="connsiteY5-472" fmla="*/ 15240 h 2675045"/>
                <a:gd name="connsiteX6-473" fmla="*/ 2842260 w 2842260"/>
                <a:gd name="connsiteY6-474" fmla="*/ 2674620 h 2675045"/>
                <a:gd name="connsiteX7-475" fmla="*/ 281940 w 2842260"/>
                <a:gd name="connsiteY7-476" fmla="*/ 312420 h 2675045"/>
                <a:gd name="connsiteX8-477" fmla="*/ 312420 w 2842260"/>
                <a:gd name="connsiteY8-478" fmla="*/ 2667000 h 2675045"/>
                <a:gd name="connsiteX9-479" fmla="*/ 15240 w 2842260"/>
                <a:gd name="connsiteY9-480" fmla="*/ 2659380 h 2675045"/>
                <a:gd name="connsiteX0-481" fmla="*/ 15240 w 2842260"/>
                <a:gd name="connsiteY0-482" fmla="*/ 2659380 h 2675045"/>
                <a:gd name="connsiteX1-483" fmla="*/ 0 w 2842260"/>
                <a:gd name="connsiteY1-484" fmla="*/ 0 h 2675045"/>
                <a:gd name="connsiteX2-485" fmla="*/ 2621280 w 2842260"/>
                <a:gd name="connsiteY2-486" fmla="*/ 2392680 h 2675045"/>
                <a:gd name="connsiteX3-487" fmla="*/ 2103120 w 2842260"/>
                <a:gd name="connsiteY3-488" fmla="*/ 617220 h 2675045"/>
                <a:gd name="connsiteX4-489" fmla="*/ 2346960 w 2842260"/>
                <a:gd name="connsiteY4-490" fmla="*/ 1912620 h 2675045"/>
                <a:gd name="connsiteX5-491" fmla="*/ 1074420 w 2842260"/>
                <a:gd name="connsiteY5-492" fmla="*/ 15240 h 2675045"/>
                <a:gd name="connsiteX6-493" fmla="*/ 2842260 w 2842260"/>
                <a:gd name="connsiteY6-494" fmla="*/ 2674620 h 2675045"/>
                <a:gd name="connsiteX7-495" fmla="*/ 281940 w 2842260"/>
                <a:gd name="connsiteY7-496" fmla="*/ 312420 h 2675045"/>
                <a:gd name="connsiteX8-497" fmla="*/ 312420 w 2842260"/>
                <a:gd name="connsiteY8-498" fmla="*/ 2667000 h 2675045"/>
                <a:gd name="connsiteX9-499" fmla="*/ 15240 w 2842260"/>
                <a:gd name="connsiteY9-500" fmla="*/ 2659380 h 2675045"/>
                <a:gd name="connsiteX0-501" fmla="*/ 15240 w 2842260"/>
                <a:gd name="connsiteY0-502" fmla="*/ 2659380 h 2675045"/>
                <a:gd name="connsiteX1-503" fmla="*/ 0 w 2842260"/>
                <a:gd name="connsiteY1-504" fmla="*/ 0 h 2675045"/>
                <a:gd name="connsiteX2-505" fmla="*/ 2621280 w 2842260"/>
                <a:gd name="connsiteY2-506" fmla="*/ 2392680 h 2675045"/>
                <a:gd name="connsiteX3-507" fmla="*/ 2103120 w 2842260"/>
                <a:gd name="connsiteY3-508" fmla="*/ 617220 h 2675045"/>
                <a:gd name="connsiteX4-509" fmla="*/ 2346960 w 2842260"/>
                <a:gd name="connsiteY4-510" fmla="*/ 1912620 h 2675045"/>
                <a:gd name="connsiteX5-511" fmla="*/ 1074420 w 2842260"/>
                <a:gd name="connsiteY5-512" fmla="*/ 15240 h 2675045"/>
                <a:gd name="connsiteX6-513" fmla="*/ 2842260 w 2842260"/>
                <a:gd name="connsiteY6-514" fmla="*/ 2674620 h 2675045"/>
                <a:gd name="connsiteX7-515" fmla="*/ 281940 w 2842260"/>
                <a:gd name="connsiteY7-516" fmla="*/ 312420 h 2675045"/>
                <a:gd name="connsiteX8-517" fmla="*/ 312420 w 2842260"/>
                <a:gd name="connsiteY8-518" fmla="*/ 2667000 h 2675045"/>
                <a:gd name="connsiteX9-519" fmla="*/ 15240 w 2842260"/>
                <a:gd name="connsiteY9-520" fmla="*/ 2659380 h 2675045"/>
                <a:gd name="connsiteX0-521" fmla="*/ 15240 w 2842260"/>
                <a:gd name="connsiteY0-522" fmla="*/ 2659380 h 2675045"/>
                <a:gd name="connsiteX1-523" fmla="*/ 0 w 2842260"/>
                <a:gd name="connsiteY1-524" fmla="*/ 0 h 2675045"/>
                <a:gd name="connsiteX2-525" fmla="*/ 2621280 w 2842260"/>
                <a:gd name="connsiteY2-526" fmla="*/ 2392680 h 2675045"/>
                <a:gd name="connsiteX3-527" fmla="*/ 2103120 w 2842260"/>
                <a:gd name="connsiteY3-528" fmla="*/ 617220 h 2675045"/>
                <a:gd name="connsiteX4-529" fmla="*/ 2346960 w 2842260"/>
                <a:gd name="connsiteY4-530" fmla="*/ 1912620 h 2675045"/>
                <a:gd name="connsiteX5-531" fmla="*/ 1074420 w 2842260"/>
                <a:gd name="connsiteY5-532" fmla="*/ 15240 h 2675045"/>
                <a:gd name="connsiteX6-533" fmla="*/ 2842260 w 2842260"/>
                <a:gd name="connsiteY6-534" fmla="*/ 2674620 h 2675045"/>
                <a:gd name="connsiteX7-535" fmla="*/ 281940 w 2842260"/>
                <a:gd name="connsiteY7-536" fmla="*/ 312420 h 2675045"/>
                <a:gd name="connsiteX8-537" fmla="*/ 312420 w 2842260"/>
                <a:gd name="connsiteY8-538" fmla="*/ 2667000 h 2675045"/>
                <a:gd name="connsiteX9-539" fmla="*/ 15240 w 2842260"/>
                <a:gd name="connsiteY9-540" fmla="*/ 2659380 h 2675045"/>
                <a:gd name="connsiteX0-541" fmla="*/ 15240 w 2842260"/>
                <a:gd name="connsiteY0-542" fmla="*/ 2659380 h 2675045"/>
                <a:gd name="connsiteX1-543" fmla="*/ 0 w 2842260"/>
                <a:gd name="connsiteY1-544" fmla="*/ 0 h 2675045"/>
                <a:gd name="connsiteX2-545" fmla="*/ 2621280 w 2842260"/>
                <a:gd name="connsiteY2-546" fmla="*/ 2392680 h 2675045"/>
                <a:gd name="connsiteX3-547" fmla="*/ 2103120 w 2842260"/>
                <a:gd name="connsiteY3-548" fmla="*/ 617220 h 2675045"/>
                <a:gd name="connsiteX4-549" fmla="*/ 2346960 w 2842260"/>
                <a:gd name="connsiteY4-550" fmla="*/ 1912620 h 2675045"/>
                <a:gd name="connsiteX5-551" fmla="*/ 1074420 w 2842260"/>
                <a:gd name="connsiteY5-552" fmla="*/ 15240 h 2675045"/>
                <a:gd name="connsiteX6-553" fmla="*/ 2842260 w 2842260"/>
                <a:gd name="connsiteY6-554" fmla="*/ 2674620 h 2675045"/>
                <a:gd name="connsiteX7-555" fmla="*/ 281940 w 2842260"/>
                <a:gd name="connsiteY7-556" fmla="*/ 312420 h 2675045"/>
                <a:gd name="connsiteX8-557" fmla="*/ 312420 w 2842260"/>
                <a:gd name="connsiteY8-558" fmla="*/ 2667000 h 2675045"/>
                <a:gd name="connsiteX9-559" fmla="*/ 15240 w 2842260"/>
                <a:gd name="connsiteY9-560" fmla="*/ 2659380 h 2675045"/>
                <a:gd name="connsiteX0-561" fmla="*/ 15240 w 2842260"/>
                <a:gd name="connsiteY0-562" fmla="*/ 2659380 h 2675045"/>
                <a:gd name="connsiteX1-563" fmla="*/ 0 w 2842260"/>
                <a:gd name="connsiteY1-564" fmla="*/ 0 h 2675045"/>
                <a:gd name="connsiteX2-565" fmla="*/ 2621280 w 2842260"/>
                <a:gd name="connsiteY2-566" fmla="*/ 2392680 h 2675045"/>
                <a:gd name="connsiteX3-567" fmla="*/ 2103120 w 2842260"/>
                <a:gd name="connsiteY3-568" fmla="*/ 617220 h 2675045"/>
                <a:gd name="connsiteX4-569" fmla="*/ 2346960 w 2842260"/>
                <a:gd name="connsiteY4-570" fmla="*/ 1912620 h 2675045"/>
                <a:gd name="connsiteX5-571" fmla="*/ 1074420 w 2842260"/>
                <a:gd name="connsiteY5-572" fmla="*/ 15240 h 2675045"/>
                <a:gd name="connsiteX6-573" fmla="*/ 2842260 w 2842260"/>
                <a:gd name="connsiteY6-574" fmla="*/ 2674620 h 2675045"/>
                <a:gd name="connsiteX7-575" fmla="*/ 281940 w 2842260"/>
                <a:gd name="connsiteY7-576" fmla="*/ 312420 h 2675045"/>
                <a:gd name="connsiteX8-577" fmla="*/ 312420 w 2842260"/>
                <a:gd name="connsiteY8-578" fmla="*/ 2667000 h 2675045"/>
                <a:gd name="connsiteX9-579" fmla="*/ 15240 w 2842260"/>
                <a:gd name="connsiteY9-580" fmla="*/ 2659380 h 2675045"/>
                <a:gd name="connsiteX0-581" fmla="*/ 15240 w 2842260"/>
                <a:gd name="connsiteY0-582" fmla="*/ 2659380 h 2675045"/>
                <a:gd name="connsiteX1-583" fmla="*/ 0 w 2842260"/>
                <a:gd name="connsiteY1-584" fmla="*/ 0 h 2675045"/>
                <a:gd name="connsiteX2-585" fmla="*/ 2621280 w 2842260"/>
                <a:gd name="connsiteY2-586" fmla="*/ 2392680 h 2675045"/>
                <a:gd name="connsiteX3-587" fmla="*/ 2103120 w 2842260"/>
                <a:gd name="connsiteY3-588" fmla="*/ 617220 h 2675045"/>
                <a:gd name="connsiteX4-589" fmla="*/ 2346960 w 2842260"/>
                <a:gd name="connsiteY4-590" fmla="*/ 1912620 h 2675045"/>
                <a:gd name="connsiteX5-591" fmla="*/ 1074420 w 2842260"/>
                <a:gd name="connsiteY5-592" fmla="*/ 15240 h 2675045"/>
                <a:gd name="connsiteX6-593" fmla="*/ 2842260 w 2842260"/>
                <a:gd name="connsiteY6-594" fmla="*/ 2674620 h 2675045"/>
                <a:gd name="connsiteX7-595" fmla="*/ 281940 w 2842260"/>
                <a:gd name="connsiteY7-596" fmla="*/ 312420 h 2675045"/>
                <a:gd name="connsiteX8-597" fmla="*/ 312420 w 2842260"/>
                <a:gd name="connsiteY8-598" fmla="*/ 2667000 h 2675045"/>
                <a:gd name="connsiteX9-599" fmla="*/ 15240 w 2842260"/>
                <a:gd name="connsiteY9-600" fmla="*/ 2659380 h 2675045"/>
                <a:gd name="connsiteX0-601" fmla="*/ 15240 w 2842260"/>
                <a:gd name="connsiteY0-602" fmla="*/ 2659380 h 2675045"/>
                <a:gd name="connsiteX1-603" fmla="*/ 0 w 2842260"/>
                <a:gd name="connsiteY1-604" fmla="*/ 0 h 2675045"/>
                <a:gd name="connsiteX2-605" fmla="*/ 2621280 w 2842260"/>
                <a:gd name="connsiteY2-606" fmla="*/ 2392680 h 2675045"/>
                <a:gd name="connsiteX3-607" fmla="*/ 2103120 w 2842260"/>
                <a:gd name="connsiteY3-608" fmla="*/ 617220 h 2675045"/>
                <a:gd name="connsiteX4-609" fmla="*/ 2346960 w 2842260"/>
                <a:gd name="connsiteY4-610" fmla="*/ 1912620 h 2675045"/>
                <a:gd name="connsiteX5-611" fmla="*/ 1074420 w 2842260"/>
                <a:gd name="connsiteY5-612" fmla="*/ 15240 h 2675045"/>
                <a:gd name="connsiteX6-613" fmla="*/ 2842260 w 2842260"/>
                <a:gd name="connsiteY6-614" fmla="*/ 2674620 h 2675045"/>
                <a:gd name="connsiteX7-615" fmla="*/ 281940 w 2842260"/>
                <a:gd name="connsiteY7-616" fmla="*/ 312420 h 2675045"/>
                <a:gd name="connsiteX8-617" fmla="*/ 312420 w 2842260"/>
                <a:gd name="connsiteY8-618" fmla="*/ 2667000 h 2675045"/>
                <a:gd name="connsiteX9-619" fmla="*/ 15240 w 2842260"/>
                <a:gd name="connsiteY9-620" fmla="*/ 2659380 h 2675045"/>
                <a:gd name="connsiteX0-621" fmla="*/ 15240 w 2842260"/>
                <a:gd name="connsiteY0-622" fmla="*/ 2659380 h 2675045"/>
                <a:gd name="connsiteX1-623" fmla="*/ 0 w 2842260"/>
                <a:gd name="connsiteY1-624" fmla="*/ 0 h 2675045"/>
                <a:gd name="connsiteX2-625" fmla="*/ 2621280 w 2842260"/>
                <a:gd name="connsiteY2-626" fmla="*/ 2392680 h 2675045"/>
                <a:gd name="connsiteX3-627" fmla="*/ 2103120 w 2842260"/>
                <a:gd name="connsiteY3-628" fmla="*/ 617220 h 2675045"/>
                <a:gd name="connsiteX4-629" fmla="*/ 2346960 w 2842260"/>
                <a:gd name="connsiteY4-630" fmla="*/ 1912620 h 2675045"/>
                <a:gd name="connsiteX5-631" fmla="*/ 1074420 w 2842260"/>
                <a:gd name="connsiteY5-632" fmla="*/ 15240 h 2675045"/>
                <a:gd name="connsiteX6-633" fmla="*/ 2842260 w 2842260"/>
                <a:gd name="connsiteY6-634" fmla="*/ 2674620 h 2675045"/>
                <a:gd name="connsiteX7-635" fmla="*/ 281940 w 2842260"/>
                <a:gd name="connsiteY7-636" fmla="*/ 312420 h 2675045"/>
                <a:gd name="connsiteX8-637" fmla="*/ 312420 w 2842260"/>
                <a:gd name="connsiteY8-638" fmla="*/ 2667000 h 2675045"/>
                <a:gd name="connsiteX9-639" fmla="*/ 15240 w 2842260"/>
                <a:gd name="connsiteY9-640" fmla="*/ 2659380 h 2675045"/>
                <a:gd name="connsiteX0-641" fmla="*/ 15240 w 2842260"/>
                <a:gd name="connsiteY0-642" fmla="*/ 2659380 h 2675045"/>
                <a:gd name="connsiteX1-643" fmla="*/ 0 w 2842260"/>
                <a:gd name="connsiteY1-644" fmla="*/ 0 h 2675045"/>
                <a:gd name="connsiteX2-645" fmla="*/ 2621280 w 2842260"/>
                <a:gd name="connsiteY2-646" fmla="*/ 2392680 h 2675045"/>
                <a:gd name="connsiteX3-647" fmla="*/ 2103120 w 2842260"/>
                <a:gd name="connsiteY3-648" fmla="*/ 617220 h 2675045"/>
                <a:gd name="connsiteX4-649" fmla="*/ 2346960 w 2842260"/>
                <a:gd name="connsiteY4-650" fmla="*/ 1912620 h 2675045"/>
                <a:gd name="connsiteX5-651" fmla="*/ 1074420 w 2842260"/>
                <a:gd name="connsiteY5-652" fmla="*/ 15240 h 2675045"/>
                <a:gd name="connsiteX6-653" fmla="*/ 2842260 w 2842260"/>
                <a:gd name="connsiteY6-654" fmla="*/ 2674620 h 2675045"/>
                <a:gd name="connsiteX7-655" fmla="*/ 281940 w 2842260"/>
                <a:gd name="connsiteY7-656" fmla="*/ 312420 h 2675045"/>
                <a:gd name="connsiteX8-657" fmla="*/ 312420 w 2842260"/>
                <a:gd name="connsiteY8-658" fmla="*/ 2667000 h 2675045"/>
                <a:gd name="connsiteX9-659" fmla="*/ 15240 w 2842260"/>
                <a:gd name="connsiteY9-660" fmla="*/ 2659380 h 2675045"/>
                <a:gd name="connsiteX0-661" fmla="*/ 15240 w 2811780"/>
                <a:gd name="connsiteY0-662" fmla="*/ 2659380 h 2667000"/>
                <a:gd name="connsiteX1-663" fmla="*/ 0 w 2811780"/>
                <a:gd name="connsiteY1-664" fmla="*/ 0 h 2667000"/>
                <a:gd name="connsiteX2-665" fmla="*/ 2621280 w 2811780"/>
                <a:gd name="connsiteY2-666" fmla="*/ 2392680 h 2667000"/>
                <a:gd name="connsiteX3-667" fmla="*/ 2103120 w 2811780"/>
                <a:gd name="connsiteY3-668" fmla="*/ 617220 h 2667000"/>
                <a:gd name="connsiteX4-669" fmla="*/ 2346960 w 2811780"/>
                <a:gd name="connsiteY4-670" fmla="*/ 1912620 h 2667000"/>
                <a:gd name="connsiteX5-671" fmla="*/ 1074420 w 2811780"/>
                <a:gd name="connsiteY5-672" fmla="*/ 15240 h 2667000"/>
                <a:gd name="connsiteX6-673" fmla="*/ 2811780 w 2811780"/>
                <a:gd name="connsiteY6-674" fmla="*/ 2484120 h 2667000"/>
                <a:gd name="connsiteX7-675" fmla="*/ 281940 w 2811780"/>
                <a:gd name="connsiteY7-676" fmla="*/ 312420 h 2667000"/>
                <a:gd name="connsiteX8-677" fmla="*/ 312420 w 2811780"/>
                <a:gd name="connsiteY8-678" fmla="*/ 2667000 h 2667000"/>
                <a:gd name="connsiteX9-679" fmla="*/ 15240 w 2811780"/>
                <a:gd name="connsiteY9-680" fmla="*/ 2659380 h 2667000"/>
                <a:gd name="connsiteX0-681" fmla="*/ 15240 w 2857500"/>
                <a:gd name="connsiteY0-682" fmla="*/ 2659380 h 2667426"/>
                <a:gd name="connsiteX1-683" fmla="*/ 0 w 2857500"/>
                <a:gd name="connsiteY1-684" fmla="*/ 0 h 2667426"/>
                <a:gd name="connsiteX2-685" fmla="*/ 2621280 w 2857500"/>
                <a:gd name="connsiteY2-686" fmla="*/ 2392680 h 2667426"/>
                <a:gd name="connsiteX3-687" fmla="*/ 2103120 w 2857500"/>
                <a:gd name="connsiteY3-688" fmla="*/ 617220 h 2667426"/>
                <a:gd name="connsiteX4-689" fmla="*/ 2346960 w 2857500"/>
                <a:gd name="connsiteY4-690" fmla="*/ 1912620 h 2667426"/>
                <a:gd name="connsiteX5-691" fmla="*/ 1074420 w 2857500"/>
                <a:gd name="connsiteY5-692" fmla="*/ 15240 h 2667426"/>
                <a:gd name="connsiteX6-693" fmla="*/ 2857500 w 2857500"/>
                <a:gd name="connsiteY6-694" fmla="*/ 2667000 h 2667426"/>
                <a:gd name="connsiteX7-695" fmla="*/ 281940 w 2857500"/>
                <a:gd name="connsiteY7-696" fmla="*/ 312420 h 2667426"/>
                <a:gd name="connsiteX8-697" fmla="*/ 312420 w 2857500"/>
                <a:gd name="connsiteY8-698" fmla="*/ 2667000 h 2667426"/>
                <a:gd name="connsiteX9-699" fmla="*/ 15240 w 2857500"/>
                <a:gd name="connsiteY9-700" fmla="*/ 2659380 h 2667426"/>
                <a:gd name="connsiteX0-701" fmla="*/ 15240 w 2857500"/>
                <a:gd name="connsiteY0-702" fmla="*/ 2659380 h 2667141"/>
                <a:gd name="connsiteX1-703" fmla="*/ 0 w 2857500"/>
                <a:gd name="connsiteY1-704" fmla="*/ 0 h 2667141"/>
                <a:gd name="connsiteX2-705" fmla="*/ 2621280 w 2857500"/>
                <a:gd name="connsiteY2-706" fmla="*/ 2392680 h 2667141"/>
                <a:gd name="connsiteX3-707" fmla="*/ 2103120 w 2857500"/>
                <a:gd name="connsiteY3-708" fmla="*/ 617220 h 2667141"/>
                <a:gd name="connsiteX4-709" fmla="*/ 2346960 w 2857500"/>
                <a:gd name="connsiteY4-710" fmla="*/ 1912620 h 2667141"/>
                <a:gd name="connsiteX5-711" fmla="*/ 1074420 w 2857500"/>
                <a:gd name="connsiteY5-712" fmla="*/ 15240 h 2667141"/>
                <a:gd name="connsiteX6-713" fmla="*/ 2857500 w 2857500"/>
                <a:gd name="connsiteY6-714" fmla="*/ 2667000 h 2667141"/>
                <a:gd name="connsiteX7-715" fmla="*/ 281940 w 2857500"/>
                <a:gd name="connsiteY7-716" fmla="*/ 312420 h 2667141"/>
                <a:gd name="connsiteX8-717" fmla="*/ 312420 w 2857500"/>
                <a:gd name="connsiteY8-718" fmla="*/ 2667000 h 2667141"/>
                <a:gd name="connsiteX9-719" fmla="*/ 15240 w 2857500"/>
                <a:gd name="connsiteY9-720" fmla="*/ 2659380 h 2667141"/>
                <a:gd name="connsiteX0-721" fmla="*/ 15240 w 2857500"/>
                <a:gd name="connsiteY0-722" fmla="*/ 2659380 h 2667141"/>
                <a:gd name="connsiteX1-723" fmla="*/ 0 w 2857500"/>
                <a:gd name="connsiteY1-724" fmla="*/ 0 h 2667141"/>
                <a:gd name="connsiteX2-725" fmla="*/ 2621280 w 2857500"/>
                <a:gd name="connsiteY2-726" fmla="*/ 2392680 h 2667141"/>
                <a:gd name="connsiteX3-727" fmla="*/ 2103120 w 2857500"/>
                <a:gd name="connsiteY3-728" fmla="*/ 617220 h 2667141"/>
                <a:gd name="connsiteX4-729" fmla="*/ 2346960 w 2857500"/>
                <a:gd name="connsiteY4-730" fmla="*/ 1912620 h 2667141"/>
                <a:gd name="connsiteX5-731" fmla="*/ 1074420 w 2857500"/>
                <a:gd name="connsiteY5-732" fmla="*/ 15240 h 2667141"/>
                <a:gd name="connsiteX6-733" fmla="*/ 2857500 w 2857500"/>
                <a:gd name="connsiteY6-734" fmla="*/ 2667000 h 2667141"/>
                <a:gd name="connsiteX7-735" fmla="*/ 281940 w 2857500"/>
                <a:gd name="connsiteY7-736" fmla="*/ 312420 h 2667141"/>
                <a:gd name="connsiteX8-737" fmla="*/ 312420 w 2857500"/>
                <a:gd name="connsiteY8-738" fmla="*/ 2667000 h 2667141"/>
                <a:gd name="connsiteX9-739" fmla="*/ 15240 w 2857500"/>
                <a:gd name="connsiteY9-740" fmla="*/ 2659380 h 2667141"/>
                <a:gd name="connsiteX0-741" fmla="*/ 15240 w 2857500"/>
                <a:gd name="connsiteY0-742" fmla="*/ 2659380 h 2667141"/>
                <a:gd name="connsiteX1-743" fmla="*/ 0 w 2857500"/>
                <a:gd name="connsiteY1-744" fmla="*/ 0 h 2667141"/>
                <a:gd name="connsiteX2-745" fmla="*/ 2621280 w 2857500"/>
                <a:gd name="connsiteY2-746" fmla="*/ 2392680 h 2667141"/>
                <a:gd name="connsiteX3-747" fmla="*/ 2103120 w 2857500"/>
                <a:gd name="connsiteY3-748" fmla="*/ 617220 h 2667141"/>
                <a:gd name="connsiteX4-749" fmla="*/ 2346960 w 2857500"/>
                <a:gd name="connsiteY4-750" fmla="*/ 1912620 h 2667141"/>
                <a:gd name="connsiteX5-751" fmla="*/ 1074420 w 2857500"/>
                <a:gd name="connsiteY5-752" fmla="*/ 15240 h 2667141"/>
                <a:gd name="connsiteX6-753" fmla="*/ 2857500 w 2857500"/>
                <a:gd name="connsiteY6-754" fmla="*/ 2667000 h 2667141"/>
                <a:gd name="connsiteX7-755" fmla="*/ 281940 w 2857500"/>
                <a:gd name="connsiteY7-756" fmla="*/ 312420 h 2667141"/>
                <a:gd name="connsiteX8-757" fmla="*/ 312420 w 2857500"/>
                <a:gd name="connsiteY8-758" fmla="*/ 2667000 h 2667141"/>
                <a:gd name="connsiteX9-759" fmla="*/ 15240 w 2857500"/>
                <a:gd name="connsiteY9-760" fmla="*/ 2659380 h 2667141"/>
                <a:gd name="connsiteX0-761" fmla="*/ 15240 w 2857500"/>
                <a:gd name="connsiteY0-762" fmla="*/ 2659380 h 2667141"/>
                <a:gd name="connsiteX1-763" fmla="*/ 0 w 2857500"/>
                <a:gd name="connsiteY1-764" fmla="*/ 0 h 2667141"/>
                <a:gd name="connsiteX2-765" fmla="*/ 2621280 w 2857500"/>
                <a:gd name="connsiteY2-766" fmla="*/ 2392680 h 2667141"/>
                <a:gd name="connsiteX3-767" fmla="*/ 2103120 w 2857500"/>
                <a:gd name="connsiteY3-768" fmla="*/ 617220 h 2667141"/>
                <a:gd name="connsiteX4-769" fmla="*/ 2346960 w 2857500"/>
                <a:gd name="connsiteY4-770" fmla="*/ 1912620 h 2667141"/>
                <a:gd name="connsiteX5-771" fmla="*/ 1074420 w 2857500"/>
                <a:gd name="connsiteY5-772" fmla="*/ 15240 h 2667141"/>
                <a:gd name="connsiteX6-773" fmla="*/ 2857500 w 2857500"/>
                <a:gd name="connsiteY6-774" fmla="*/ 2667000 h 2667141"/>
                <a:gd name="connsiteX7-775" fmla="*/ 281940 w 2857500"/>
                <a:gd name="connsiteY7-776" fmla="*/ 312420 h 2667141"/>
                <a:gd name="connsiteX8-777" fmla="*/ 312420 w 2857500"/>
                <a:gd name="connsiteY8-778" fmla="*/ 2667000 h 2667141"/>
                <a:gd name="connsiteX9-779" fmla="*/ 15240 w 2857500"/>
                <a:gd name="connsiteY9-780" fmla="*/ 2659380 h 2667141"/>
                <a:gd name="connsiteX0-781" fmla="*/ 15240 w 2857500"/>
                <a:gd name="connsiteY0-782" fmla="*/ 2659380 h 2667141"/>
                <a:gd name="connsiteX1-783" fmla="*/ 0 w 2857500"/>
                <a:gd name="connsiteY1-784" fmla="*/ 0 h 2667141"/>
                <a:gd name="connsiteX2-785" fmla="*/ 2621280 w 2857500"/>
                <a:gd name="connsiteY2-786" fmla="*/ 2392680 h 2667141"/>
                <a:gd name="connsiteX3-787" fmla="*/ 2103120 w 2857500"/>
                <a:gd name="connsiteY3-788" fmla="*/ 617220 h 2667141"/>
                <a:gd name="connsiteX4-789" fmla="*/ 2346960 w 2857500"/>
                <a:gd name="connsiteY4-790" fmla="*/ 1912620 h 2667141"/>
                <a:gd name="connsiteX5-791" fmla="*/ 1074420 w 2857500"/>
                <a:gd name="connsiteY5-792" fmla="*/ 15240 h 2667141"/>
                <a:gd name="connsiteX6-793" fmla="*/ 2857500 w 2857500"/>
                <a:gd name="connsiteY6-794" fmla="*/ 2667000 h 2667141"/>
                <a:gd name="connsiteX7-795" fmla="*/ 281940 w 2857500"/>
                <a:gd name="connsiteY7-796" fmla="*/ 312420 h 2667141"/>
                <a:gd name="connsiteX8-797" fmla="*/ 312420 w 2857500"/>
                <a:gd name="connsiteY8-798" fmla="*/ 2667000 h 2667141"/>
                <a:gd name="connsiteX9-799" fmla="*/ 15240 w 2857500"/>
                <a:gd name="connsiteY9-800" fmla="*/ 2659380 h 2667141"/>
                <a:gd name="connsiteX0-801" fmla="*/ 15240 w 2857500"/>
                <a:gd name="connsiteY0-802" fmla="*/ 2659380 h 2667141"/>
                <a:gd name="connsiteX1-803" fmla="*/ 0 w 2857500"/>
                <a:gd name="connsiteY1-804" fmla="*/ 0 h 2667141"/>
                <a:gd name="connsiteX2-805" fmla="*/ 2621280 w 2857500"/>
                <a:gd name="connsiteY2-806" fmla="*/ 2392680 h 2667141"/>
                <a:gd name="connsiteX3-807" fmla="*/ 2026920 w 2857500"/>
                <a:gd name="connsiteY3-808" fmla="*/ 822960 h 2667141"/>
                <a:gd name="connsiteX4-809" fmla="*/ 2346960 w 2857500"/>
                <a:gd name="connsiteY4-810" fmla="*/ 1912620 h 2667141"/>
                <a:gd name="connsiteX5-811" fmla="*/ 1074420 w 2857500"/>
                <a:gd name="connsiteY5-812" fmla="*/ 15240 h 2667141"/>
                <a:gd name="connsiteX6-813" fmla="*/ 2857500 w 2857500"/>
                <a:gd name="connsiteY6-814" fmla="*/ 2667000 h 2667141"/>
                <a:gd name="connsiteX7-815" fmla="*/ 281940 w 2857500"/>
                <a:gd name="connsiteY7-816" fmla="*/ 312420 h 2667141"/>
                <a:gd name="connsiteX8-817" fmla="*/ 312420 w 2857500"/>
                <a:gd name="connsiteY8-818" fmla="*/ 2667000 h 2667141"/>
                <a:gd name="connsiteX9-819" fmla="*/ 15240 w 2857500"/>
                <a:gd name="connsiteY9-820" fmla="*/ 2659380 h 2667141"/>
                <a:gd name="connsiteX0-821" fmla="*/ 15240 w 2857500"/>
                <a:gd name="connsiteY0-822" fmla="*/ 2659380 h 2667141"/>
                <a:gd name="connsiteX1-823" fmla="*/ 0 w 2857500"/>
                <a:gd name="connsiteY1-824" fmla="*/ 0 h 2667141"/>
                <a:gd name="connsiteX2-825" fmla="*/ 2621280 w 2857500"/>
                <a:gd name="connsiteY2-826" fmla="*/ 2392680 h 2667141"/>
                <a:gd name="connsiteX3-827" fmla="*/ 2095500 w 2857500"/>
                <a:gd name="connsiteY3-828" fmla="*/ 624840 h 2667141"/>
                <a:gd name="connsiteX4-829" fmla="*/ 2346960 w 2857500"/>
                <a:gd name="connsiteY4-830" fmla="*/ 1912620 h 2667141"/>
                <a:gd name="connsiteX5-831" fmla="*/ 1074420 w 2857500"/>
                <a:gd name="connsiteY5-832" fmla="*/ 15240 h 2667141"/>
                <a:gd name="connsiteX6-833" fmla="*/ 2857500 w 2857500"/>
                <a:gd name="connsiteY6-834" fmla="*/ 2667000 h 2667141"/>
                <a:gd name="connsiteX7-835" fmla="*/ 281940 w 2857500"/>
                <a:gd name="connsiteY7-836" fmla="*/ 312420 h 2667141"/>
                <a:gd name="connsiteX8-837" fmla="*/ 312420 w 2857500"/>
                <a:gd name="connsiteY8-838" fmla="*/ 2667000 h 2667141"/>
                <a:gd name="connsiteX9-839" fmla="*/ 15240 w 2857500"/>
                <a:gd name="connsiteY9-840" fmla="*/ 2659380 h 2667141"/>
                <a:gd name="connsiteX0-841" fmla="*/ 15240 w 2857500"/>
                <a:gd name="connsiteY0-842" fmla="*/ 2659380 h 2667141"/>
                <a:gd name="connsiteX1-843" fmla="*/ 0 w 2857500"/>
                <a:gd name="connsiteY1-844" fmla="*/ 0 h 2667141"/>
                <a:gd name="connsiteX2-845" fmla="*/ 2621280 w 2857500"/>
                <a:gd name="connsiteY2-846" fmla="*/ 2392680 h 2667141"/>
                <a:gd name="connsiteX3-847" fmla="*/ 2095500 w 2857500"/>
                <a:gd name="connsiteY3-848" fmla="*/ 624840 h 2667141"/>
                <a:gd name="connsiteX4-849" fmla="*/ 2346960 w 2857500"/>
                <a:gd name="connsiteY4-850" fmla="*/ 1912620 h 2667141"/>
                <a:gd name="connsiteX5-851" fmla="*/ 1074420 w 2857500"/>
                <a:gd name="connsiteY5-852" fmla="*/ 15240 h 2667141"/>
                <a:gd name="connsiteX6-853" fmla="*/ 2857500 w 2857500"/>
                <a:gd name="connsiteY6-854" fmla="*/ 2667000 h 2667141"/>
                <a:gd name="connsiteX7-855" fmla="*/ 281940 w 2857500"/>
                <a:gd name="connsiteY7-856" fmla="*/ 312420 h 2667141"/>
                <a:gd name="connsiteX8-857" fmla="*/ 312420 w 2857500"/>
                <a:gd name="connsiteY8-858" fmla="*/ 2667000 h 2667141"/>
                <a:gd name="connsiteX9-859" fmla="*/ 15240 w 2857500"/>
                <a:gd name="connsiteY9-860" fmla="*/ 2659380 h 2667141"/>
                <a:gd name="connsiteX0-861" fmla="*/ 15240 w 2857500"/>
                <a:gd name="connsiteY0-862" fmla="*/ 2659380 h 2667141"/>
                <a:gd name="connsiteX1-863" fmla="*/ 0 w 2857500"/>
                <a:gd name="connsiteY1-864" fmla="*/ 0 h 2667141"/>
                <a:gd name="connsiteX2-865" fmla="*/ 2621280 w 2857500"/>
                <a:gd name="connsiteY2-866" fmla="*/ 2392680 h 2667141"/>
                <a:gd name="connsiteX3-867" fmla="*/ 2095500 w 2857500"/>
                <a:gd name="connsiteY3-868" fmla="*/ 624840 h 2667141"/>
                <a:gd name="connsiteX4-869" fmla="*/ 2346960 w 2857500"/>
                <a:gd name="connsiteY4-870" fmla="*/ 1912620 h 2667141"/>
                <a:gd name="connsiteX5-871" fmla="*/ 1074420 w 2857500"/>
                <a:gd name="connsiteY5-872" fmla="*/ 15240 h 2667141"/>
                <a:gd name="connsiteX6-873" fmla="*/ 2857500 w 2857500"/>
                <a:gd name="connsiteY6-874" fmla="*/ 2667000 h 2667141"/>
                <a:gd name="connsiteX7-875" fmla="*/ 281940 w 2857500"/>
                <a:gd name="connsiteY7-876" fmla="*/ 312420 h 2667141"/>
                <a:gd name="connsiteX8-877" fmla="*/ 312420 w 2857500"/>
                <a:gd name="connsiteY8-878" fmla="*/ 2667000 h 2667141"/>
                <a:gd name="connsiteX9-879" fmla="*/ 15240 w 2857500"/>
                <a:gd name="connsiteY9-880" fmla="*/ 2659380 h 2667141"/>
                <a:gd name="connsiteX0-881" fmla="*/ 15240 w 2857500"/>
                <a:gd name="connsiteY0-882" fmla="*/ 2659380 h 2667141"/>
                <a:gd name="connsiteX1-883" fmla="*/ 0 w 2857500"/>
                <a:gd name="connsiteY1-884" fmla="*/ 0 h 2667141"/>
                <a:gd name="connsiteX2-885" fmla="*/ 2621280 w 2857500"/>
                <a:gd name="connsiteY2-886" fmla="*/ 2392680 h 2667141"/>
                <a:gd name="connsiteX3-887" fmla="*/ 2095500 w 2857500"/>
                <a:gd name="connsiteY3-888" fmla="*/ 624840 h 2667141"/>
                <a:gd name="connsiteX4-889" fmla="*/ 2346960 w 2857500"/>
                <a:gd name="connsiteY4-890" fmla="*/ 1912620 h 2667141"/>
                <a:gd name="connsiteX5-891" fmla="*/ 1074420 w 2857500"/>
                <a:gd name="connsiteY5-892" fmla="*/ 15240 h 2667141"/>
                <a:gd name="connsiteX6-893" fmla="*/ 2857500 w 2857500"/>
                <a:gd name="connsiteY6-894" fmla="*/ 2667000 h 2667141"/>
                <a:gd name="connsiteX7-895" fmla="*/ 281940 w 2857500"/>
                <a:gd name="connsiteY7-896" fmla="*/ 312420 h 2667141"/>
                <a:gd name="connsiteX8-897" fmla="*/ 312420 w 2857500"/>
                <a:gd name="connsiteY8-898" fmla="*/ 2667000 h 2667141"/>
                <a:gd name="connsiteX9-899" fmla="*/ 15240 w 2857500"/>
                <a:gd name="connsiteY9-900" fmla="*/ 2659380 h 2667141"/>
                <a:gd name="connsiteX0-901" fmla="*/ 15240 w 2857500"/>
                <a:gd name="connsiteY0-902" fmla="*/ 2659380 h 2667141"/>
                <a:gd name="connsiteX1-903" fmla="*/ 0 w 2857500"/>
                <a:gd name="connsiteY1-904" fmla="*/ 0 h 2667141"/>
                <a:gd name="connsiteX2-905" fmla="*/ 2621280 w 2857500"/>
                <a:gd name="connsiteY2-906" fmla="*/ 2392680 h 2667141"/>
                <a:gd name="connsiteX3-907" fmla="*/ 2095500 w 2857500"/>
                <a:gd name="connsiteY3-908" fmla="*/ 624840 h 2667141"/>
                <a:gd name="connsiteX4-909" fmla="*/ 2346960 w 2857500"/>
                <a:gd name="connsiteY4-910" fmla="*/ 1912620 h 2667141"/>
                <a:gd name="connsiteX5-911" fmla="*/ 1074420 w 2857500"/>
                <a:gd name="connsiteY5-912" fmla="*/ 15240 h 2667141"/>
                <a:gd name="connsiteX6-913" fmla="*/ 2857500 w 2857500"/>
                <a:gd name="connsiteY6-914" fmla="*/ 2667000 h 2667141"/>
                <a:gd name="connsiteX7-915" fmla="*/ 281940 w 2857500"/>
                <a:gd name="connsiteY7-916" fmla="*/ 312420 h 2667141"/>
                <a:gd name="connsiteX8-917" fmla="*/ 312420 w 2857500"/>
                <a:gd name="connsiteY8-918" fmla="*/ 2667000 h 2667141"/>
                <a:gd name="connsiteX9-919" fmla="*/ 15240 w 2857500"/>
                <a:gd name="connsiteY9-920" fmla="*/ 2659380 h 2667141"/>
                <a:gd name="connsiteX0-921" fmla="*/ 15240 w 2857500"/>
                <a:gd name="connsiteY0-922" fmla="*/ 2659380 h 2667141"/>
                <a:gd name="connsiteX1-923" fmla="*/ 0 w 2857500"/>
                <a:gd name="connsiteY1-924" fmla="*/ 0 h 2667141"/>
                <a:gd name="connsiteX2-925" fmla="*/ 2621280 w 2857500"/>
                <a:gd name="connsiteY2-926" fmla="*/ 2392680 h 2667141"/>
                <a:gd name="connsiteX3-927" fmla="*/ 2095500 w 2857500"/>
                <a:gd name="connsiteY3-928" fmla="*/ 624840 h 2667141"/>
                <a:gd name="connsiteX4-929" fmla="*/ 2346960 w 2857500"/>
                <a:gd name="connsiteY4-930" fmla="*/ 1912620 h 2667141"/>
                <a:gd name="connsiteX5-931" fmla="*/ 1074420 w 2857500"/>
                <a:gd name="connsiteY5-932" fmla="*/ 15240 h 2667141"/>
                <a:gd name="connsiteX6-933" fmla="*/ 2857500 w 2857500"/>
                <a:gd name="connsiteY6-934" fmla="*/ 2667000 h 2667141"/>
                <a:gd name="connsiteX7-935" fmla="*/ 281940 w 2857500"/>
                <a:gd name="connsiteY7-936" fmla="*/ 312420 h 2667141"/>
                <a:gd name="connsiteX8-937" fmla="*/ 312420 w 2857500"/>
                <a:gd name="connsiteY8-938" fmla="*/ 2667000 h 2667141"/>
                <a:gd name="connsiteX9-939" fmla="*/ 15240 w 2857500"/>
                <a:gd name="connsiteY9-940" fmla="*/ 2659380 h 2667141"/>
                <a:gd name="connsiteX0-941" fmla="*/ 15240 w 2857500"/>
                <a:gd name="connsiteY0-942" fmla="*/ 2659380 h 2667141"/>
                <a:gd name="connsiteX1-943" fmla="*/ 0 w 2857500"/>
                <a:gd name="connsiteY1-944" fmla="*/ 0 h 2667141"/>
                <a:gd name="connsiteX2-945" fmla="*/ 2621280 w 2857500"/>
                <a:gd name="connsiteY2-946" fmla="*/ 2392680 h 2667141"/>
                <a:gd name="connsiteX3-947" fmla="*/ 2095500 w 2857500"/>
                <a:gd name="connsiteY3-948" fmla="*/ 624840 h 2667141"/>
                <a:gd name="connsiteX4-949" fmla="*/ 2346960 w 2857500"/>
                <a:gd name="connsiteY4-950" fmla="*/ 1912620 h 2667141"/>
                <a:gd name="connsiteX5-951" fmla="*/ 1074420 w 2857500"/>
                <a:gd name="connsiteY5-952" fmla="*/ 15240 h 2667141"/>
                <a:gd name="connsiteX6-953" fmla="*/ 2857500 w 2857500"/>
                <a:gd name="connsiteY6-954" fmla="*/ 2667000 h 2667141"/>
                <a:gd name="connsiteX7-955" fmla="*/ 281940 w 2857500"/>
                <a:gd name="connsiteY7-956" fmla="*/ 312420 h 2667141"/>
                <a:gd name="connsiteX8-957" fmla="*/ 312420 w 2857500"/>
                <a:gd name="connsiteY8-958" fmla="*/ 2667000 h 2667141"/>
                <a:gd name="connsiteX9-959" fmla="*/ 15240 w 2857500"/>
                <a:gd name="connsiteY9-960" fmla="*/ 2659380 h 2667141"/>
                <a:gd name="connsiteX0-961" fmla="*/ 15240 w 2857500"/>
                <a:gd name="connsiteY0-962" fmla="*/ 2659380 h 2667141"/>
                <a:gd name="connsiteX1-963" fmla="*/ 0 w 2857500"/>
                <a:gd name="connsiteY1-964" fmla="*/ 0 h 2667141"/>
                <a:gd name="connsiteX2-965" fmla="*/ 2606040 w 2857500"/>
                <a:gd name="connsiteY2-966" fmla="*/ 2369820 h 2667141"/>
                <a:gd name="connsiteX3-967" fmla="*/ 2095500 w 2857500"/>
                <a:gd name="connsiteY3-968" fmla="*/ 624840 h 2667141"/>
                <a:gd name="connsiteX4-969" fmla="*/ 2346960 w 2857500"/>
                <a:gd name="connsiteY4-970" fmla="*/ 1912620 h 2667141"/>
                <a:gd name="connsiteX5-971" fmla="*/ 1074420 w 2857500"/>
                <a:gd name="connsiteY5-972" fmla="*/ 15240 h 2667141"/>
                <a:gd name="connsiteX6-973" fmla="*/ 2857500 w 2857500"/>
                <a:gd name="connsiteY6-974" fmla="*/ 2667000 h 2667141"/>
                <a:gd name="connsiteX7-975" fmla="*/ 281940 w 2857500"/>
                <a:gd name="connsiteY7-976" fmla="*/ 312420 h 2667141"/>
                <a:gd name="connsiteX8-977" fmla="*/ 312420 w 2857500"/>
                <a:gd name="connsiteY8-978" fmla="*/ 2667000 h 2667141"/>
                <a:gd name="connsiteX9-979" fmla="*/ 15240 w 2857500"/>
                <a:gd name="connsiteY9-980" fmla="*/ 2659380 h 2667141"/>
                <a:gd name="connsiteX0-981" fmla="*/ 15240 w 2857500"/>
                <a:gd name="connsiteY0-982" fmla="*/ 2659380 h 2667141"/>
                <a:gd name="connsiteX1-983" fmla="*/ 0 w 2857500"/>
                <a:gd name="connsiteY1-984" fmla="*/ 0 h 2667141"/>
                <a:gd name="connsiteX2-985" fmla="*/ 2613660 w 2857500"/>
                <a:gd name="connsiteY2-986" fmla="*/ 2400300 h 2667141"/>
                <a:gd name="connsiteX3-987" fmla="*/ 2095500 w 2857500"/>
                <a:gd name="connsiteY3-988" fmla="*/ 624840 h 2667141"/>
                <a:gd name="connsiteX4-989" fmla="*/ 2346960 w 2857500"/>
                <a:gd name="connsiteY4-990" fmla="*/ 1912620 h 2667141"/>
                <a:gd name="connsiteX5-991" fmla="*/ 1074420 w 2857500"/>
                <a:gd name="connsiteY5-992" fmla="*/ 15240 h 2667141"/>
                <a:gd name="connsiteX6-993" fmla="*/ 2857500 w 2857500"/>
                <a:gd name="connsiteY6-994" fmla="*/ 2667000 h 2667141"/>
                <a:gd name="connsiteX7-995" fmla="*/ 281940 w 2857500"/>
                <a:gd name="connsiteY7-996" fmla="*/ 312420 h 2667141"/>
                <a:gd name="connsiteX8-997" fmla="*/ 312420 w 2857500"/>
                <a:gd name="connsiteY8-998" fmla="*/ 2667000 h 2667141"/>
                <a:gd name="connsiteX9-999" fmla="*/ 15240 w 2857500"/>
                <a:gd name="connsiteY9-1000" fmla="*/ 2659380 h 2667141"/>
                <a:gd name="connsiteX0-1001" fmla="*/ 15240 w 2857500"/>
                <a:gd name="connsiteY0-1002" fmla="*/ 2659380 h 2667141"/>
                <a:gd name="connsiteX1-1003" fmla="*/ 0 w 2857500"/>
                <a:gd name="connsiteY1-1004" fmla="*/ 0 h 2667141"/>
                <a:gd name="connsiteX2-1005" fmla="*/ 2644140 w 2857500"/>
                <a:gd name="connsiteY2-1006" fmla="*/ 2377440 h 2667141"/>
                <a:gd name="connsiteX3-1007" fmla="*/ 2095500 w 2857500"/>
                <a:gd name="connsiteY3-1008" fmla="*/ 624840 h 2667141"/>
                <a:gd name="connsiteX4-1009" fmla="*/ 2346960 w 2857500"/>
                <a:gd name="connsiteY4-1010" fmla="*/ 1912620 h 2667141"/>
                <a:gd name="connsiteX5-1011" fmla="*/ 1074420 w 2857500"/>
                <a:gd name="connsiteY5-1012" fmla="*/ 15240 h 2667141"/>
                <a:gd name="connsiteX6-1013" fmla="*/ 2857500 w 2857500"/>
                <a:gd name="connsiteY6-1014" fmla="*/ 2667000 h 2667141"/>
                <a:gd name="connsiteX7-1015" fmla="*/ 281940 w 2857500"/>
                <a:gd name="connsiteY7-1016" fmla="*/ 312420 h 2667141"/>
                <a:gd name="connsiteX8-1017" fmla="*/ 312420 w 2857500"/>
                <a:gd name="connsiteY8-1018" fmla="*/ 2667000 h 2667141"/>
                <a:gd name="connsiteX9-1019" fmla="*/ 15240 w 2857500"/>
                <a:gd name="connsiteY9-1020" fmla="*/ 2659380 h 2667141"/>
                <a:gd name="connsiteX0-1021" fmla="*/ 15240 w 2857500"/>
                <a:gd name="connsiteY0-1022" fmla="*/ 2659380 h 2667141"/>
                <a:gd name="connsiteX1-1023" fmla="*/ 0 w 2857500"/>
                <a:gd name="connsiteY1-1024" fmla="*/ 0 h 2667141"/>
                <a:gd name="connsiteX2-1025" fmla="*/ 2621280 w 2857500"/>
                <a:gd name="connsiteY2-1026" fmla="*/ 2369820 h 2667141"/>
                <a:gd name="connsiteX3-1027" fmla="*/ 2095500 w 2857500"/>
                <a:gd name="connsiteY3-1028" fmla="*/ 624840 h 2667141"/>
                <a:gd name="connsiteX4-1029" fmla="*/ 2346960 w 2857500"/>
                <a:gd name="connsiteY4-1030" fmla="*/ 1912620 h 2667141"/>
                <a:gd name="connsiteX5-1031" fmla="*/ 1074420 w 2857500"/>
                <a:gd name="connsiteY5-1032" fmla="*/ 15240 h 2667141"/>
                <a:gd name="connsiteX6-1033" fmla="*/ 2857500 w 2857500"/>
                <a:gd name="connsiteY6-1034" fmla="*/ 2667000 h 2667141"/>
                <a:gd name="connsiteX7-1035" fmla="*/ 281940 w 2857500"/>
                <a:gd name="connsiteY7-1036" fmla="*/ 312420 h 2667141"/>
                <a:gd name="connsiteX8-1037" fmla="*/ 312420 w 2857500"/>
                <a:gd name="connsiteY8-1038" fmla="*/ 2667000 h 2667141"/>
                <a:gd name="connsiteX9-1039" fmla="*/ 15240 w 2857500"/>
                <a:gd name="connsiteY9-1040" fmla="*/ 2659380 h 2667141"/>
                <a:gd name="connsiteX0-1041" fmla="*/ 15240 w 2918460"/>
                <a:gd name="connsiteY0-1042" fmla="*/ 2659380 h 2712858"/>
                <a:gd name="connsiteX1-1043" fmla="*/ 0 w 2918460"/>
                <a:gd name="connsiteY1-1044" fmla="*/ 0 h 2712858"/>
                <a:gd name="connsiteX2-1045" fmla="*/ 2621280 w 2918460"/>
                <a:gd name="connsiteY2-1046" fmla="*/ 2369820 h 2712858"/>
                <a:gd name="connsiteX3-1047" fmla="*/ 2095500 w 2918460"/>
                <a:gd name="connsiteY3-1048" fmla="*/ 624840 h 2712858"/>
                <a:gd name="connsiteX4-1049" fmla="*/ 2346960 w 2918460"/>
                <a:gd name="connsiteY4-1050" fmla="*/ 1912620 h 2712858"/>
                <a:gd name="connsiteX5-1051" fmla="*/ 1074420 w 2918460"/>
                <a:gd name="connsiteY5-1052" fmla="*/ 15240 h 2712858"/>
                <a:gd name="connsiteX6-1053" fmla="*/ 2918460 w 2918460"/>
                <a:gd name="connsiteY6-1054" fmla="*/ 2712720 h 2712858"/>
                <a:gd name="connsiteX7-1055" fmla="*/ 281940 w 2918460"/>
                <a:gd name="connsiteY7-1056" fmla="*/ 312420 h 2712858"/>
                <a:gd name="connsiteX8-1057" fmla="*/ 312420 w 2918460"/>
                <a:gd name="connsiteY8-1058" fmla="*/ 2667000 h 2712858"/>
                <a:gd name="connsiteX9-1059" fmla="*/ 15240 w 2918460"/>
                <a:gd name="connsiteY9-1060" fmla="*/ 2659380 h 2712858"/>
                <a:gd name="connsiteX0-1061" fmla="*/ 15240 w 2842260"/>
                <a:gd name="connsiteY0-1062" fmla="*/ 2659380 h 2667000"/>
                <a:gd name="connsiteX1-1063" fmla="*/ 0 w 2842260"/>
                <a:gd name="connsiteY1-1064" fmla="*/ 0 h 2667000"/>
                <a:gd name="connsiteX2-1065" fmla="*/ 2621280 w 2842260"/>
                <a:gd name="connsiteY2-1066" fmla="*/ 2369820 h 2667000"/>
                <a:gd name="connsiteX3-1067" fmla="*/ 2095500 w 2842260"/>
                <a:gd name="connsiteY3-1068" fmla="*/ 624840 h 2667000"/>
                <a:gd name="connsiteX4-1069" fmla="*/ 2346960 w 2842260"/>
                <a:gd name="connsiteY4-1070" fmla="*/ 1912620 h 2667000"/>
                <a:gd name="connsiteX5-1071" fmla="*/ 1074420 w 2842260"/>
                <a:gd name="connsiteY5-1072" fmla="*/ 15240 h 2667000"/>
                <a:gd name="connsiteX6-1073" fmla="*/ 2842260 w 2842260"/>
                <a:gd name="connsiteY6-1074" fmla="*/ 2644140 h 2667000"/>
                <a:gd name="connsiteX7-1075" fmla="*/ 281940 w 2842260"/>
                <a:gd name="connsiteY7-1076" fmla="*/ 312420 h 2667000"/>
                <a:gd name="connsiteX8-1077" fmla="*/ 312420 w 2842260"/>
                <a:gd name="connsiteY8-1078" fmla="*/ 2667000 h 2667000"/>
                <a:gd name="connsiteX9-1079" fmla="*/ 15240 w 2842260"/>
                <a:gd name="connsiteY9-1080" fmla="*/ 2659380 h 2667000"/>
                <a:gd name="connsiteX0-1081" fmla="*/ 15240 w 2842260"/>
                <a:gd name="connsiteY0-1082" fmla="*/ 2659380 h 2667000"/>
                <a:gd name="connsiteX1-1083" fmla="*/ 0 w 2842260"/>
                <a:gd name="connsiteY1-1084" fmla="*/ 0 h 2667000"/>
                <a:gd name="connsiteX2-1085" fmla="*/ 2621280 w 2842260"/>
                <a:gd name="connsiteY2-1086" fmla="*/ 2369820 h 2667000"/>
                <a:gd name="connsiteX3-1087" fmla="*/ 2095500 w 2842260"/>
                <a:gd name="connsiteY3-1088" fmla="*/ 624840 h 2667000"/>
                <a:gd name="connsiteX4-1089" fmla="*/ 2346960 w 2842260"/>
                <a:gd name="connsiteY4-1090" fmla="*/ 1912620 h 2667000"/>
                <a:gd name="connsiteX5-1091" fmla="*/ 1074420 w 2842260"/>
                <a:gd name="connsiteY5-1092" fmla="*/ 15240 h 2667000"/>
                <a:gd name="connsiteX6-1093" fmla="*/ 2842260 w 2842260"/>
                <a:gd name="connsiteY6-1094" fmla="*/ 2644140 h 2667000"/>
                <a:gd name="connsiteX7-1095" fmla="*/ 281940 w 2842260"/>
                <a:gd name="connsiteY7-1096" fmla="*/ 312420 h 2667000"/>
                <a:gd name="connsiteX8-1097" fmla="*/ 312420 w 2842260"/>
                <a:gd name="connsiteY8-1098" fmla="*/ 2667000 h 2667000"/>
                <a:gd name="connsiteX9-1099" fmla="*/ 15240 w 2842260"/>
                <a:gd name="connsiteY9-1100" fmla="*/ 2659380 h 2667000"/>
                <a:gd name="connsiteX0-1101" fmla="*/ 15240 w 2842260"/>
                <a:gd name="connsiteY0-1102" fmla="*/ 2659380 h 2667000"/>
                <a:gd name="connsiteX1-1103" fmla="*/ 0 w 2842260"/>
                <a:gd name="connsiteY1-1104" fmla="*/ 0 h 2667000"/>
                <a:gd name="connsiteX2-1105" fmla="*/ 2621280 w 2842260"/>
                <a:gd name="connsiteY2-1106" fmla="*/ 2369820 h 2667000"/>
                <a:gd name="connsiteX3-1107" fmla="*/ 2095500 w 2842260"/>
                <a:gd name="connsiteY3-1108" fmla="*/ 624840 h 2667000"/>
                <a:gd name="connsiteX4-1109" fmla="*/ 2346960 w 2842260"/>
                <a:gd name="connsiteY4-1110" fmla="*/ 1912620 h 2667000"/>
                <a:gd name="connsiteX5-1111" fmla="*/ 1074420 w 2842260"/>
                <a:gd name="connsiteY5-1112" fmla="*/ 15240 h 2667000"/>
                <a:gd name="connsiteX6-1113" fmla="*/ 2842260 w 2842260"/>
                <a:gd name="connsiteY6-1114" fmla="*/ 2644140 h 2667000"/>
                <a:gd name="connsiteX7-1115" fmla="*/ 281940 w 2842260"/>
                <a:gd name="connsiteY7-1116" fmla="*/ 312420 h 2667000"/>
                <a:gd name="connsiteX8-1117" fmla="*/ 312420 w 2842260"/>
                <a:gd name="connsiteY8-1118" fmla="*/ 2667000 h 2667000"/>
                <a:gd name="connsiteX9-1119" fmla="*/ 15240 w 2842260"/>
                <a:gd name="connsiteY9-1120" fmla="*/ 2659380 h 2667000"/>
                <a:gd name="connsiteX0-1121" fmla="*/ 15240 w 2842260"/>
                <a:gd name="connsiteY0-1122" fmla="*/ 2659380 h 2667000"/>
                <a:gd name="connsiteX1-1123" fmla="*/ 0 w 2842260"/>
                <a:gd name="connsiteY1-1124" fmla="*/ 0 h 2667000"/>
                <a:gd name="connsiteX2-1125" fmla="*/ 2613660 w 2842260"/>
                <a:gd name="connsiteY2-1126" fmla="*/ 2369820 h 2667000"/>
                <a:gd name="connsiteX3-1127" fmla="*/ 2095500 w 2842260"/>
                <a:gd name="connsiteY3-1128" fmla="*/ 624840 h 2667000"/>
                <a:gd name="connsiteX4-1129" fmla="*/ 2346960 w 2842260"/>
                <a:gd name="connsiteY4-1130" fmla="*/ 1912620 h 2667000"/>
                <a:gd name="connsiteX5-1131" fmla="*/ 1074420 w 2842260"/>
                <a:gd name="connsiteY5-1132" fmla="*/ 15240 h 2667000"/>
                <a:gd name="connsiteX6-1133" fmla="*/ 2842260 w 2842260"/>
                <a:gd name="connsiteY6-1134" fmla="*/ 2644140 h 2667000"/>
                <a:gd name="connsiteX7-1135" fmla="*/ 281940 w 2842260"/>
                <a:gd name="connsiteY7-1136" fmla="*/ 312420 h 2667000"/>
                <a:gd name="connsiteX8-1137" fmla="*/ 312420 w 2842260"/>
                <a:gd name="connsiteY8-1138" fmla="*/ 2667000 h 2667000"/>
                <a:gd name="connsiteX9-1139" fmla="*/ 15240 w 2842260"/>
                <a:gd name="connsiteY9-1140" fmla="*/ 2659380 h 2667000"/>
                <a:gd name="connsiteX0-1141" fmla="*/ 15240 w 2842260"/>
                <a:gd name="connsiteY0-1142" fmla="*/ 2659380 h 2667000"/>
                <a:gd name="connsiteX1-1143" fmla="*/ 0 w 2842260"/>
                <a:gd name="connsiteY1-1144" fmla="*/ 0 h 2667000"/>
                <a:gd name="connsiteX2-1145" fmla="*/ 2613660 w 2842260"/>
                <a:gd name="connsiteY2-1146" fmla="*/ 2369820 h 2667000"/>
                <a:gd name="connsiteX3-1147" fmla="*/ 2095500 w 2842260"/>
                <a:gd name="connsiteY3-1148" fmla="*/ 624840 h 2667000"/>
                <a:gd name="connsiteX4-1149" fmla="*/ 2346960 w 2842260"/>
                <a:gd name="connsiteY4-1150" fmla="*/ 1912620 h 2667000"/>
                <a:gd name="connsiteX5-1151" fmla="*/ 1074420 w 2842260"/>
                <a:gd name="connsiteY5-1152" fmla="*/ 15240 h 2667000"/>
                <a:gd name="connsiteX6-1153" fmla="*/ 2842260 w 2842260"/>
                <a:gd name="connsiteY6-1154" fmla="*/ 2644140 h 2667000"/>
                <a:gd name="connsiteX7-1155" fmla="*/ 281940 w 2842260"/>
                <a:gd name="connsiteY7-1156" fmla="*/ 312420 h 2667000"/>
                <a:gd name="connsiteX8-1157" fmla="*/ 312420 w 2842260"/>
                <a:gd name="connsiteY8-1158" fmla="*/ 2667000 h 2667000"/>
                <a:gd name="connsiteX9-1159" fmla="*/ 15240 w 2842260"/>
                <a:gd name="connsiteY9-1160" fmla="*/ 2659380 h 2667000"/>
                <a:gd name="connsiteX0-1161" fmla="*/ 15240 w 2842260"/>
                <a:gd name="connsiteY0-1162" fmla="*/ 2659380 h 2667000"/>
                <a:gd name="connsiteX1-1163" fmla="*/ 0 w 2842260"/>
                <a:gd name="connsiteY1-1164" fmla="*/ 0 h 2667000"/>
                <a:gd name="connsiteX2-1165" fmla="*/ 2606040 w 2842260"/>
                <a:gd name="connsiteY2-1166" fmla="*/ 2385060 h 2667000"/>
                <a:gd name="connsiteX3-1167" fmla="*/ 2095500 w 2842260"/>
                <a:gd name="connsiteY3-1168" fmla="*/ 624840 h 2667000"/>
                <a:gd name="connsiteX4-1169" fmla="*/ 2346960 w 2842260"/>
                <a:gd name="connsiteY4-1170" fmla="*/ 1912620 h 2667000"/>
                <a:gd name="connsiteX5-1171" fmla="*/ 1074420 w 2842260"/>
                <a:gd name="connsiteY5-1172" fmla="*/ 15240 h 2667000"/>
                <a:gd name="connsiteX6-1173" fmla="*/ 2842260 w 2842260"/>
                <a:gd name="connsiteY6-1174" fmla="*/ 2644140 h 2667000"/>
                <a:gd name="connsiteX7-1175" fmla="*/ 281940 w 2842260"/>
                <a:gd name="connsiteY7-1176" fmla="*/ 312420 h 2667000"/>
                <a:gd name="connsiteX8-1177" fmla="*/ 312420 w 2842260"/>
                <a:gd name="connsiteY8-1178" fmla="*/ 2667000 h 2667000"/>
                <a:gd name="connsiteX9-1179" fmla="*/ 15240 w 2842260"/>
                <a:gd name="connsiteY9-1180" fmla="*/ 2659380 h 2667000"/>
                <a:gd name="connsiteX0-1181" fmla="*/ 15240 w 2842260"/>
                <a:gd name="connsiteY0-1182" fmla="*/ 2659380 h 2667000"/>
                <a:gd name="connsiteX1-1183" fmla="*/ 0 w 2842260"/>
                <a:gd name="connsiteY1-1184" fmla="*/ 0 h 2667000"/>
                <a:gd name="connsiteX2-1185" fmla="*/ 2606040 w 2842260"/>
                <a:gd name="connsiteY2-1186" fmla="*/ 2385060 h 2667000"/>
                <a:gd name="connsiteX3-1187" fmla="*/ 2095500 w 2842260"/>
                <a:gd name="connsiteY3-1188" fmla="*/ 624840 h 2667000"/>
                <a:gd name="connsiteX4-1189" fmla="*/ 2346960 w 2842260"/>
                <a:gd name="connsiteY4-1190" fmla="*/ 1912620 h 2667000"/>
                <a:gd name="connsiteX5-1191" fmla="*/ 1074420 w 2842260"/>
                <a:gd name="connsiteY5-1192" fmla="*/ 15240 h 2667000"/>
                <a:gd name="connsiteX6-1193" fmla="*/ 2842260 w 2842260"/>
                <a:gd name="connsiteY6-1194" fmla="*/ 2644140 h 2667000"/>
                <a:gd name="connsiteX7-1195" fmla="*/ 281940 w 2842260"/>
                <a:gd name="connsiteY7-1196" fmla="*/ 312420 h 2667000"/>
                <a:gd name="connsiteX8-1197" fmla="*/ 312420 w 2842260"/>
                <a:gd name="connsiteY8-1198" fmla="*/ 2667000 h 2667000"/>
                <a:gd name="connsiteX9-1199" fmla="*/ 15240 w 2842260"/>
                <a:gd name="connsiteY9-1200" fmla="*/ 2659380 h 2667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842260" h="2667000">
                  <a:moveTo>
                    <a:pt x="15240" y="2659380"/>
                  </a:moveTo>
                  <a:lnTo>
                    <a:pt x="0" y="0"/>
                  </a:lnTo>
                  <a:cubicBezTo>
                    <a:pt x="1912620" y="27940"/>
                    <a:pt x="1051560" y="2029460"/>
                    <a:pt x="2606040" y="2385060"/>
                  </a:cubicBezTo>
                  <a:cubicBezTo>
                    <a:pt x="2552700" y="1808480"/>
                    <a:pt x="2697480" y="1140460"/>
                    <a:pt x="2095500" y="624840"/>
                  </a:cubicBezTo>
                  <a:cubicBezTo>
                    <a:pt x="2252980" y="1003300"/>
                    <a:pt x="2387600" y="1473200"/>
                    <a:pt x="2346960" y="1912620"/>
                  </a:cubicBezTo>
                  <a:cubicBezTo>
                    <a:pt x="1800860" y="1775460"/>
                    <a:pt x="1955800" y="541020"/>
                    <a:pt x="1074420" y="15240"/>
                  </a:cubicBezTo>
                  <a:cubicBezTo>
                    <a:pt x="3385820" y="71120"/>
                    <a:pt x="2649220" y="2001520"/>
                    <a:pt x="2842260" y="2644140"/>
                  </a:cubicBezTo>
                  <a:cubicBezTo>
                    <a:pt x="800100" y="2679700"/>
                    <a:pt x="1691640" y="505460"/>
                    <a:pt x="281940" y="312420"/>
                  </a:cubicBezTo>
                  <a:lnTo>
                    <a:pt x="312420" y="2667000"/>
                  </a:lnTo>
                  <a:lnTo>
                    <a:pt x="15240" y="2659380"/>
                  </a:lnTo>
                  <a:close/>
                </a:path>
              </a:pathLst>
            </a:custGeom>
            <a:solidFill>
              <a:srgbClr val="129E01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2"/>
          <a:srcRect b="25172"/>
          <a:stretch>
            <a:fillRect/>
          </a:stretch>
        </p:blipFill>
        <p:spPr>
          <a:xfrm>
            <a:off x="4693299" y="579155"/>
            <a:ext cx="8684362" cy="5897424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7" name="Gráfico 6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4114" t="77942" r="1"/>
          <a:stretch>
            <a:fillRect/>
          </a:stretch>
        </p:blipFill>
        <p:spPr>
          <a:xfrm>
            <a:off x="-1" y="0"/>
            <a:ext cx="5771999" cy="914400"/>
          </a:xfrm>
          <a:prstGeom prst="rect">
            <a:avLst/>
          </a:prstGeom>
        </p:spPr>
      </p:pic>
      <p:sp>
        <p:nvSpPr>
          <p:cNvPr id="6" name="Caixa de Texto 1"/>
          <p:cNvSpPr txBox="1"/>
          <p:nvPr/>
        </p:nvSpPr>
        <p:spPr>
          <a:xfrm>
            <a:off x="6890404" y="6321435"/>
            <a:ext cx="5532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altLang="pt-BR" sz="2400" b="1" dirty="0">
                <a:solidFill>
                  <a:srgbClr val="0038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Superintendência Norte - ON</a:t>
            </a:r>
          </a:p>
        </p:txBody>
      </p:sp>
      <p:sp>
        <p:nvSpPr>
          <p:cNvPr id="36" name="Forma Livre: Forma 35"/>
          <p:cNvSpPr/>
          <p:nvPr/>
        </p:nvSpPr>
        <p:spPr>
          <a:xfrm rot="19713019" flipH="1">
            <a:off x="16840091" y="2850736"/>
            <a:ext cx="9005236" cy="9169716"/>
          </a:xfrm>
          <a:custGeom>
            <a:avLst/>
            <a:gdLst>
              <a:gd name="connsiteX0" fmla="*/ 5427077 w 9005236"/>
              <a:gd name="connsiteY0" fmla="*/ 0 h 9169716"/>
              <a:gd name="connsiteX1" fmla="*/ 0 w 9005236"/>
              <a:gd name="connsiteY1" fmla="*/ 3319165 h 9169716"/>
              <a:gd name="connsiteX2" fmla="*/ 3578158 w 9005236"/>
              <a:gd name="connsiteY2" fmla="*/ 9169716 h 9169716"/>
              <a:gd name="connsiteX3" fmla="*/ 9005236 w 9005236"/>
              <a:gd name="connsiteY3" fmla="*/ 5850550 h 9169716"/>
              <a:gd name="connsiteX4" fmla="*/ 5427077 w 9005236"/>
              <a:gd name="connsiteY4" fmla="*/ 0 h 9169716"/>
              <a:gd name="connsiteX5" fmla="*/ 2906672 w 9005236"/>
              <a:gd name="connsiteY5" fmla="*/ 2215903 h 9169716"/>
              <a:gd name="connsiteX6" fmla="*/ 4850948 w 9005236"/>
              <a:gd name="connsiteY6" fmla="*/ 1878776 h 9169716"/>
              <a:gd name="connsiteX7" fmla="*/ 6082575 w 9005236"/>
              <a:gd name="connsiteY7" fmla="*/ 6943722 h 9169716"/>
              <a:gd name="connsiteX8" fmla="*/ 1475870 w 9005236"/>
              <a:gd name="connsiteY8" fmla="*/ 5272151 h 9169716"/>
              <a:gd name="connsiteX9" fmla="*/ 2906672 w 9005236"/>
              <a:gd name="connsiteY9" fmla="*/ 2215903 h 9169716"/>
              <a:gd name="connsiteX10" fmla="*/ 3943271 w 9005236"/>
              <a:gd name="connsiteY10" fmla="*/ 2404678 h 9169716"/>
              <a:gd name="connsiteX11" fmla="*/ 7501147 w 9005236"/>
              <a:gd name="connsiteY11" fmla="*/ 3668139 h 9169716"/>
              <a:gd name="connsiteX12" fmla="*/ 4896678 w 9005236"/>
              <a:gd name="connsiteY12" fmla="*/ 6859599 h 9169716"/>
              <a:gd name="connsiteX13" fmla="*/ 3943271 w 9005236"/>
              <a:gd name="connsiteY13" fmla="*/ 2404678 h 9169716"/>
              <a:gd name="connsiteX14" fmla="*/ 5094446 w 9005236"/>
              <a:gd name="connsiteY14" fmla="*/ 2731231 h 9169716"/>
              <a:gd name="connsiteX15" fmla="*/ 6468975 w 9005236"/>
              <a:gd name="connsiteY15" fmla="*/ 5007896 h 9169716"/>
              <a:gd name="connsiteX16" fmla="*/ 6219427 w 9005236"/>
              <a:gd name="connsiteY16" fmla="*/ 5169450 h 9169716"/>
              <a:gd name="connsiteX17" fmla="*/ 5016928 w 9005236"/>
              <a:gd name="connsiteY17" fmla="*/ 3144858 h 9169716"/>
              <a:gd name="connsiteX18" fmla="*/ 4049297 w 9005236"/>
              <a:gd name="connsiteY18" fmla="*/ 6469891 h 9169716"/>
              <a:gd name="connsiteX19" fmla="*/ 4185811 w 9005236"/>
              <a:gd name="connsiteY19" fmla="*/ 3304810 h 9169716"/>
              <a:gd name="connsiteX20" fmla="*/ 4090166 w 9005236"/>
              <a:gd name="connsiteY20" fmla="*/ 5587410 h 9169716"/>
              <a:gd name="connsiteX21" fmla="*/ 3632788 w 9005236"/>
              <a:gd name="connsiteY21" fmla="*/ 4357607 h 9169716"/>
              <a:gd name="connsiteX22" fmla="*/ 4115641 w 9005236"/>
              <a:gd name="connsiteY22" fmla="*/ 6125623 h 9169716"/>
              <a:gd name="connsiteX23" fmla="*/ 5094446 w 9005236"/>
              <a:gd name="connsiteY23" fmla="*/ 2731231 h 916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05236" h="9169716">
                <a:moveTo>
                  <a:pt x="5427077" y="0"/>
                </a:moveTo>
                <a:lnTo>
                  <a:pt x="0" y="3319165"/>
                </a:lnTo>
                <a:lnTo>
                  <a:pt x="3578158" y="9169716"/>
                </a:lnTo>
                <a:lnTo>
                  <a:pt x="9005236" y="5850550"/>
                </a:lnTo>
                <a:lnTo>
                  <a:pt x="5427077" y="0"/>
                </a:lnTo>
                <a:close/>
                <a:moveTo>
                  <a:pt x="2906672" y="2215903"/>
                </a:moveTo>
                <a:cubicBezTo>
                  <a:pt x="3490443" y="1880769"/>
                  <a:pt x="4181377" y="1746988"/>
                  <a:pt x="4850948" y="1878776"/>
                </a:cubicBezTo>
                <a:cubicBezTo>
                  <a:pt x="1165410" y="2568149"/>
                  <a:pt x="2297143" y="7993768"/>
                  <a:pt x="6082575" y="6943722"/>
                </a:cubicBezTo>
                <a:cubicBezTo>
                  <a:pt x="3779621" y="8507511"/>
                  <a:pt x="1695618" y="6675757"/>
                  <a:pt x="1475870" y="5272151"/>
                </a:cubicBezTo>
                <a:cubicBezTo>
                  <a:pt x="1258442" y="3892316"/>
                  <a:pt x="1933719" y="2774456"/>
                  <a:pt x="2906672" y="2215903"/>
                </a:cubicBezTo>
                <a:close/>
                <a:moveTo>
                  <a:pt x="3943271" y="2404678"/>
                </a:moveTo>
                <a:cubicBezTo>
                  <a:pt x="5352549" y="1597272"/>
                  <a:pt x="6967519" y="2258624"/>
                  <a:pt x="7501147" y="3668139"/>
                </a:cubicBezTo>
                <a:cubicBezTo>
                  <a:pt x="7934038" y="4819800"/>
                  <a:pt x="7205300" y="6975063"/>
                  <a:pt x="4896678" y="6859599"/>
                </a:cubicBezTo>
                <a:cubicBezTo>
                  <a:pt x="8041309" y="6030171"/>
                  <a:pt x="6865290" y="1779601"/>
                  <a:pt x="3943271" y="2404678"/>
                </a:cubicBezTo>
                <a:close/>
                <a:moveTo>
                  <a:pt x="5094446" y="2731231"/>
                </a:moveTo>
                <a:lnTo>
                  <a:pt x="6468975" y="5007896"/>
                </a:lnTo>
                <a:lnTo>
                  <a:pt x="6219427" y="5169450"/>
                </a:lnTo>
                <a:lnTo>
                  <a:pt x="5016928" y="3144858"/>
                </a:lnTo>
                <a:cubicBezTo>
                  <a:pt x="3915034" y="4045050"/>
                  <a:pt x="5810014" y="5434731"/>
                  <a:pt x="4049297" y="6469891"/>
                </a:cubicBezTo>
                <a:cubicBezTo>
                  <a:pt x="3878692" y="5820954"/>
                  <a:pt x="2243114" y="4558453"/>
                  <a:pt x="4185811" y="3304810"/>
                </a:cubicBezTo>
                <a:cubicBezTo>
                  <a:pt x="3708233" y="4213212"/>
                  <a:pt x="4484480" y="5185471"/>
                  <a:pt x="4090166" y="5587410"/>
                </a:cubicBezTo>
                <a:cubicBezTo>
                  <a:pt x="3826229" y="5233745"/>
                  <a:pt x="3695903" y="4762636"/>
                  <a:pt x="3632788" y="4357607"/>
                </a:cubicBezTo>
                <a:cubicBezTo>
                  <a:pt x="3388264" y="5111565"/>
                  <a:pt x="3860315" y="5605913"/>
                  <a:pt x="4115641" y="6125623"/>
                </a:cubicBezTo>
                <a:cubicBezTo>
                  <a:pt x="5256231" y="5011211"/>
                  <a:pt x="3477370" y="3752975"/>
                  <a:pt x="5094446" y="2731231"/>
                </a:cubicBezTo>
                <a:close/>
              </a:path>
            </a:pathLst>
          </a:cu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Forma Livre: Forma 55"/>
          <p:cNvSpPr/>
          <p:nvPr/>
        </p:nvSpPr>
        <p:spPr>
          <a:xfrm>
            <a:off x="13548489" y="2351585"/>
            <a:ext cx="6181289" cy="5696260"/>
          </a:xfrm>
          <a:custGeom>
            <a:avLst/>
            <a:gdLst>
              <a:gd name="connsiteX0" fmla="*/ 2155945 w 6181289"/>
              <a:gd name="connsiteY0" fmla="*/ 812662 h 5696260"/>
              <a:gd name="connsiteX1" fmla="*/ 2154547 w 6181289"/>
              <a:gd name="connsiteY1" fmla="*/ 813084 h 5696260"/>
              <a:gd name="connsiteX2" fmla="*/ 2153182 w 6181289"/>
              <a:gd name="connsiteY2" fmla="*/ 813793 h 5696260"/>
              <a:gd name="connsiteX3" fmla="*/ 3207599 w 6181289"/>
              <a:gd name="connsiteY3" fmla="*/ 1148 h 5696260"/>
              <a:gd name="connsiteX4" fmla="*/ 6022812 w 6181289"/>
              <a:gd name="connsiteY4" fmla="*/ 1861909 h 5696260"/>
              <a:gd name="connsiteX5" fmla="*/ 2964979 w 6181289"/>
              <a:gd name="connsiteY5" fmla="*/ 5691471 h 5696260"/>
              <a:gd name="connsiteX6" fmla="*/ 4675670 w 6181289"/>
              <a:gd name="connsiteY6" fmla="*/ 4500857 h 5696260"/>
              <a:gd name="connsiteX7" fmla="*/ 4798572 w 6181289"/>
              <a:gd name="connsiteY7" fmla="*/ 4279914 h 5696260"/>
              <a:gd name="connsiteX8" fmla="*/ 4803548 w 6181289"/>
              <a:gd name="connsiteY8" fmla="*/ 4270348 h 5696260"/>
              <a:gd name="connsiteX9" fmla="*/ 4807001 w 6181289"/>
              <a:gd name="connsiteY9" fmla="*/ 4262148 h 5696260"/>
              <a:gd name="connsiteX10" fmla="*/ 4733199 w 6181289"/>
              <a:gd name="connsiteY10" fmla="*/ 4373916 h 5696260"/>
              <a:gd name="connsiteX11" fmla="*/ 3512624 w 6181289"/>
              <a:gd name="connsiteY11" fmla="*/ 5247184 h 5696260"/>
              <a:gd name="connsiteX12" fmla="*/ 3472956 w 6181289"/>
              <a:gd name="connsiteY12" fmla="*/ 5263057 h 5696260"/>
              <a:gd name="connsiteX13" fmla="*/ 3401213 w 6181289"/>
              <a:gd name="connsiteY13" fmla="*/ 5297110 h 5696260"/>
              <a:gd name="connsiteX14" fmla="*/ 45763 w 6181289"/>
              <a:gd name="connsiteY14" fmla="*/ 3637215 h 5696260"/>
              <a:gd name="connsiteX15" fmla="*/ 1842059 w 6181289"/>
              <a:gd name="connsiteY15" fmla="*/ 781724 h 5696260"/>
              <a:gd name="connsiteX16" fmla="*/ 1919362 w 6181289"/>
              <a:gd name="connsiteY16" fmla="*/ 766849 h 5696260"/>
              <a:gd name="connsiteX17" fmla="*/ 1938827 w 6181289"/>
              <a:gd name="connsiteY17" fmla="*/ 761362 h 5696260"/>
              <a:gd name="connsiteX18" fmla="*/ 1995682 w 6181289"/>
              <a:gd name="connsiteY18" fmla="*/ 752163 h 5696260"/>
              <a:gd name="connsiteX19" fmla="*/ 2124463 w 6181289"/>
              <a:gd name="connsiteY19" fmla="*/ 727381 h 5696260"/>
              <a:gd name="connsiteX20" fmla="*/ 2199454 w 6181289"/>
              <a:gd name="connsiteY20" fmla="*/ 719191 h 5696260"/>
              <a:gd name="connsiteX21" fmla="*/ 2204914 w 6181289"/>
              <a:gd name="connsiteY21" fmla="*/ 718307 h 5696260"/>
              <a:gd name="connsiteX22" fmla="*/ 2211280 w 6181289"/>
              <a:gd name="connsiteY22" fmla="*/ 717899 h 5696260"/>
              <a:gd name="connsiteX23" fmla="*/ 2271320 w 6181289"/>
              <a:gd name="connsiteY23" fmla="*/ 711342 h 5696260"/>
              <a:gd name="connsiteX24" fmla="*/ 2421772 w 6181289"/>
              <a:gd name="connsiteY24" fmla="*/ 703037 h 5696260"/>
              <a:gd name="connsiteX25" fmla="*/ 2417747 w 6181289"/>
              <a:gd name="connsiteY25" fmla="*/ 704662 h 5696260"/>
              <a:gd name="connsiteX26" fmla="*/ 2487243 w 6181289"/>
              <a:gd name="connsiteY26" fmla="*/ 700207 h 5696260"/>
              <a:gd name="connsiteX27" fmla="*/ 3908685 w 6181289"/>
              <a:gd name="connsiteY27" fmla="*/ 965382 h 5696260"/>
              <a:gd name="connsiteX28" fmla="*/ 3807586 w 6181289"/>
              <a:gd name="connsiteY28" fmla="*/ 891770 h 5696260"/>
              <a:gd name="connsiteX29" fmla="*/ 3687692 w 6181289"/>
              <a:gd name="connsiteY29" fmla="*/ 819178 h 5696260"/>
              <a:gd name="connsiteX30" fmla="*/ 1373044 w 6181289"/>
              <a:gd name="connsiteY30" fmla="*/ 727971 h 5696260"/>
              <a:gd name="connsiteX31" fmla="*/ 3207599 w 6181289"/>
              <a:gd name="connsiteY31" fmla="*/ 1148 h 5696260"/>
              <a:gd name="connsiteX0-1" fmla="*/ 2155945 w 6181289"/>
              <a:gd name="connsiteY0-2" fmla="*/ 812662 h 5696260"/>
              <a:gd name="connsiteX1-3" fmla="*/ 2154547 w 6181289"/>
              <a:gd name="connsiteY1-4" fmla="*/ 813084 h 5696260"/>
              <a:gd name="connsiteX2-5" fmla="*/ 2153182 w 6181289"/>
              <a:gd name="connsiteY2-6" fmla="*/ 813793 h 5696260"/>
              <a:gd name="connsiteX3-7" fmla="*/ 2155945 w 6181289"/>
              <a:gd name="connsiteY3-8" fmla="*/ 812662 h 5696260"/>
              <a:gd name="connsiteX4-9" fmla="*/ 3207599 w 6181289"/>
              <a:gd name="connsiteY4-10" fmla="*/ 1148 h 5696260"/>
              <a:gd name="connsiteX5-11" fmla="*/ 6022812 w 6181289"/>
              <a:gd name="connsiteY5-12" fmla="*/ 1861909 h 5696260"/>
              <a:gd name="connsiteX6-13" fmla="*/ 2964979 w 6181289"/>
              <a:gd name="connsiteY6-14" fmla="*/ 5691471 h 5696260"/>
              <a:gd name="connsiteX7-15" fmla="*/ 4675670 w 6181289"/>
              <a:gd name="connsiteY7-16" fmla="*/ 4500857 h 5696260"/>
              <a:gd name="connsiteX8-17" fmla="*/ 4798572 w 6181289"/>
              <a:gd name="connsiteY8-18" fmla="*/ 4279914 h 5696260"/>
              <a:gd name="connsiteX9-19" fmla="*/ 4803548 w 6181289"/>
              <a:gd name="connsiteY9-20" fmla="*/ 4270348 h 5696260"/>
              <a:gd name="connsiteX10-21" fmla="*/ 4807001 w 6181289"/>
              <a:gd name="connsiteY10-22" fmla="*/ 4262148 h 5696260"/>
              <a:gd name="connsiteX11-23" fmla="*/ 4733199 w 6181289"/>
              <a:gd name="connsiteY11-24" fmla="*/ 4373916 h 5696260"/>
              <a:gd name="connsiteX12-25" fmla="*/ 3472956 w 6181289"/>
              <a:gd name="connsiteY12-26" fmla="*/ 5263057 h 5696260"/>
              <a:gd name="connsiteX13-27" fmla="*/ 3401213 w 6181289"/>
              <a:gd name="connsiteY13-28" fmla="*/ 5297110 h 5696260"/>
              <a:gd name="connsiteX14-29" fmla="*/ 45763 w 6181289"/>
              <a:gd name="connsiteY14-30" fmla="*/ 3637215 h 5696260"/>
              <a:gd name="connsiteX15-31" fmla="*/ 1842059 w 6181289"/>
              <a:gd name="connsiteY15-32" fmla="*/ 781724 h 5696260"/>
              <a:gd name="connsiteX16-33" fmla="*/ 1919362 w 6181289"/>
              <a:gd name="connsiteY16-34" fmla="*/ 766849 h 5696260"/>
              <a:gd name="connsiteX17-35" fmla="*/ 1938827 w 6181289"/>
              <a:gd name="connsiteY17-36" fmla="*/ 761362 h 5696260"/>
              <a:gd name="connsiteX18-37" fmla="*/ 1995682 w 6181289"/>
              <a:gd name="connsiteY18-38" fmla="*/ 752163 h 5696260"/>
              <a:gd name="connsiteX19-39" fmla="*/ 2124463 w 6181289"/>
              <a:gd name="connsiteY19-40" fmla="*/ 727381 h 5696260"/>
              <a:gd name="connsiteX20-41" fmla="*/ 2199454 w 6181289"/>
              <a:gd name="connsiteY20-42" fmla="*/ 719191 h 5696260"/>
              <a:gd name="connsiteX21-43" fmla="*/ 2204914 w 6181289"/>
              <a:gd name="connsiteY21-44" fmla="*/ 718307 h 5696260"/>
              <a:gd name="connsiteX22-45" fmla="*/ 2211280 w 6181289"/>
              <a:gd name="connsiteY22-46" fmla="*/ 717899 h 5696260"/>
              <a:gd name="connsiteX23-47" fmla="*/ 2271320 w 6181289"/>
              <a:gd name="connsiteY23-48" fmla="*/ 711342 h 5696260"/>
              <a:gd name="connsiteX24-49" fmla="*/ 2421772 w 6181289"/>
              <a:gd name="connsiteY24-50" fmla="*/ 703037 h 5696260"/>
              <a:gd name="connsiteX25-51" fmla="*/ 2417747 w 6181289"/>
              <a:gd name="connsiteY25-52" fmla="*/ 704662 h 5696260"/>
              <a:gd name="connsiteX26-53" fmla="*/ 2487243 w 6181289"/>
              <a:gd name="connsiteY26-54" fmla="*/ 700207 h 5696260"/>
              <a:gd name="connsiteX27-55" fmla="*/ 3908685 w 6181289"/>
              <a:gd name="connsiteY27-56" fmla="*/ 965382 h 5696260"/>
              <a:gd name="connsiteX28-57" fmla="*/ 3807586 w 6181289"/>
              <a:gd name="connsiteY28-58" fmla="*/ 891770 h 5696260"/>
              <a:gd name="connsiteX29-59" fmla="*/ 3687692 w 6181289"/>
              <a:gd name="connsiteY29-60" fmla="*/ 819178 h 5696260"/>
              <a:gd name="connsiteX30-61" fmla="*/ 1373044 w 6181289"/>
              <a:gd name="connsiteY30-62" fmla="*/ 727971 h 5696260"/>
              <a:gd name="connsiteX31-63" fmla="*/ 3207599 w 6181289"/>
              <a:gd name="connsiteY31-64" fmla="*/ 1148 h 5696260"/>
              <a:gd name="connsiteX0-65" fmla="*/ 2155945 w 6181289"/>
              <a:gd name="connsiteY0-66" fmla="*/ 812662 h 5696260"/>
              <a:gd name="connsiteX1-67" fmla="*/ 2154547 w 6181289"/>
              <a:gd name="connsiteY1-68" fmla="*/ 813084 h 5696260"/>
              <a:gd name="connsiteX2-69" fmla="*/ 2153182 w 6181289"/>
              <a:gd name="connsiteY2-70" fmla="*/ 813793 h 5696260"/>
              <a:gd name="connsiteX3-71" fmla="*/ 2155945 w 6181289"/>
              <a:gd name="connsiteY3-72" fmla="*/ 812662 h 5696260"/>
              <a:gd name="connsiteX4-73" fmla="*/ 3207599 w 6181289"/>
              <a:gd name="connsiteY4-74" fmla="*/ 1148 h 5696260"/>
              <a:gd name="connsiteX5-75" fmla="*/ 6022812 w 6181289"/>
              <a:gd name="connsiteY5-76" fmla="*/ 1861909 h 5696260"/>
              <a:gd name="connsiteX6-77" fmla="*/ 2964979 w 6181289"/>
              <a:gd name="connsiteY6-78" fmla="*/ 5691471 h 5696260"/>
              <a:gd name="connsiteX7-79" fmla="*/ 4675670 w 6181289"/>
              <a:gd name="connsiteY7-80" fmla="*/ 4500857 h 5696260"/>
              <a:gd name="connsiteX8-81" fmla="*/ 4798572 w 6181289"/>
              <a:gd name="connsiteY8-82" fmla="*/ 4279914 h 5696260"/>
              <a:gd name="connsiteX9-83" fmla="*/ 4803548 w 6181289"/>
              <a:gd name="connsiteY9-84" fmla="*/ 4270348 h 5696260"/>
              <a:gd name="connsiteX10-85" fmla="*/ 4807001 w 6181289"/>
              <a:gd name="connsiteY10-86" fmla="*/ 4262148 h 5696260"/>
              <a:gd name="connsiteX11-87" fmla="*/ 4733199 w 6181289"/>
              <a:gd name="connsiteY11-88" fmla="*/ 4373916 h 5696260"/>
              <a:gd name="connsiteX12-89" fmla="*/ 3401213 w 6181289"/>
              <a:gd name="connsiteY12-90" fmla="*/ 5297110 h 5696260"/>
              <a:gd name="connsiteX13-91" fmla="*/ 45763 w 6181289"/>
              <a:gd name="connsiteY13-92" fmla="*/ 3637215 h 5696260"/>
              <a:gd name="connsiteX14-93" fmla="*/ 1842059 w 6181289"/>
              <a:gd name="connsiteY14-94" fmla="*/ 781724 h 5696260"/>
              <a:gd name="connsiteX15-95" fmla="*/ 1919362 w 6181289"/>
              <a:gd name="connsiteY15-96" fmla="*/ 766849 h 5696260"/>
              <a:gd name="connsiteX16-97" fmla="*/ 1938827 w 6181289"/>
              <a:gd name="connsiteY16-98" fmla="*/ 761362 h 5696260"/>
              <a:gd name="connsiteX17-99" fmla="*/ 1995682 w 6181289"/>
              <a:gd name="connsiteY17-100" fmla="*/ 752163 h 5696260"/>
              <a:gd name="connsiteX18-101" fmla="*/ 2124463 w 6181289"/>
              <a:gd name="connsiteY18-102" fmla="*/ 727381 h 5696260"/>
              <a:gd name="connsiteX19-103" fmla="*/ 2199454 w 6181289"/>
              <a:gd name="connsiteY19-104" fmla="*/ 719191 h 5696260"/>
              <a:gd name="connsiteX20-105" fmla="*/ 2204914 w 6181289"/>
              <a:gd name="connsiteY20-106" fmla="*/ 718307 h 5696260"/>
              <a:gd name="connsiteX21-107" fmla="*/ 2211280 w 6181289"/>
              <a:gd name="connsiteY21-108" fmla="*/ 717899 h 5696260"/>
              <a:gd name="connsiteX22-109" fmla="*/ 2271320 w 6181289"/>
              <a:gd name="connsiteY22-110" fmla="*/ 711342 h 5696260"/>
              <a:gd name="connsiteX23-111" fmla="*/ 2421772 w 6181289"/>
              <a:gd name="connsiteY23-112" fmla="*/ 703037 h 5696260"/>
              <a:gd name="connsiteX24-113" fmla="*/ 2417747 w 6181289"/>
              <a:gd name="connsiteY24-114" fmla="*/ 704662 h 5696260"/>
              <a:gd name="connsiteX25-115" fmla="*/ 2487243 w 6181289"/>
              <a:gd name="connsiteY25-116" fmla="*/ 700207 h 5696260"/>
              <a:gd name="connsiteX26-117" fmla="*/ 3908685 w 6181289"/>
              <a:gd name="connsiteY26-118" fmla="*/ 965382 h 5696260"/>
              <a:gd name="connsiteX27-119" fmla="*/ 3807586 w 6181289"/>
              <a:gd name="connsiteY27-120" fmla="*/ 891770 h 5696260"/>
              <a:gd name="connsiteX28-121" fmla="*/ 3687692 w 6181289"/>
              <a:gd name="connsiteY28-122" fmla="*/ 819178 h 5696260"/>
              <a:gd name="connsiteX29-123" fmla="*/ 1373044 w 6181289"/>
              <a:gd name="connsiteY29-124" fmla="*/ 727971 h 5696260"/>
              <a:gd name="connsiteX30-125" fmla="*/ 3207599 w 6181289"/>
              <a:gd name="connsiteY30-126" fmla="*/ 1148 h 5696260"/>
              <a:gd name="connsiteX0-127" fmla="*/ 2155945 w 6181289"/>
              <a:gd name="connsiteY0-128" fmla="*/ 812662 h 5696260"/>
              <a:gd name="connsiteX1-129" fmla="*/ 2154547 w 6181289"/>
              <a:gd name="connsiteY1-130" fmla="*/ 813084 h 5696260"/>
              <a:gd name="connsiteX2-131" fmla="*/ 2153182 w 6181289"/>
              <a:gd name="connsiteY2-132" fmla="*/ 813793 h 5696260"/>
              <a:gd name="connsiteX3-133" fmla="*/ 2155945 w 6181289"/>
              <a:gd name="connsiteY3-134" fmla="*/ 812662 h 5696260"/>
              <a:gd name="connsiteX4-135" fmla="*/ 3207599 w 6181289"/>
              <a:gd name="connsiteY4-136" fmla="*/ 1148 h 5696260"/>
              <a:gd name="connsiteX5-137" fmla="*/ 6022812 w 6181289"/>
              <a:gd name="connsiteY5-138" fmla="*/ 1861909 h 5696260"/>
              <a:gd name="connsiteX6-139" fmla="*/ 2964979 w 6181289"/>
              <a:gd name="connsiteY6-140" fmla="*/ 5691471 h 5696260"/>
              <a:gd name="connsiteX7-141" fmla="*/ 4675670 w 6181289"/>
              <a:gd name="connsiteY7-142" fmla="*/ 4500857 h 5696260"/>
              <a:gd name="connsiteX8-143" fmla="*/ 4798572 w 6181289"/>
              <a:gd name="connsiteY8-144" fmla="*/ 4279914 h 5696260"/>
              <a:gd name="connsiteX9-145" fmla="*/ 4803548 w 6181289"/>
              <a:gd name="connsiteY9-146" fmla="*/ 4270348 h 5696260"/>
              <a:gd name="connsiteX10-147" fmla="*/ 4807001 w 6181289"/>
              <a:gd name="connsiteY10-148" fmla="*/ 4262148 h 5696260"/>
              <a:gd name="connsiteX11-149" fmla="*/ 4733199 w 6181289"/>
              <a:gd name="connsiteY11-150" fmla="*/ 4373916 h 5696260"/>
              <a:gd name="connsiteX12-151" fmla="*/ 3401213 w 6181289"/>
              <a:gd name="connsiteY12-152" fmla="*/ 5297110 h 5696260"/>
              <a:gd name="connsiteX13-153" fmla="*/ 45763 w 6181289"/>
              <a:gd name="connsiteY13-154" fmla="*/ 3637215 h 5696260"/>
              <a:gd name="connsiteX14-155" fmla="*/ 1842059 w 6181289"/>
              <a:gd name="connsiteY14-156" fmla="*/ 781724 h 5696260"/>
              <a:gd name="connsiteX15-157" fmla="*/ 1919362 w 6181289"/>
              <a:gd name="connsiteY15-158" fmla="*/ 766849 h 5696260"/>
              <a:gd name="connsiteX16-159" fmla="*/ 1938827 w 6181289"/>
              <a:gd name="connsiteY16-160" fmla="*/ 761362 h 5696260"/>
              <a:gd name="connsiteX17-161" fmla="*/ 1995682 w 6181289"/>
              <a:gd name="connsiteY17-162" fmla="*/ 752163 h 5696260"/>
              <a:gd name="connsiteX18-163" fmla="*/ 2124463 w 6181289"/>
              <a:gd name="connsiteY18-164" fmla="*/ 727381 h 5696260"/>
              <a:gd name="connsiteX19-165" fmla="*/ 2199454 w 6181289"/>
              <a:gd name="connsiteY19-166" fmla="*/ 719191 h 5696260"/>
              <a:gd name="connsiteX20-167" fmla="*/ 2204914 w 6181289"/>
              <a:gd name="connsiteY20-168" fmla="*/ 718307 h 5696260"/>
              <a:gd name="connsiteX21-169" fmla="*/ 2211280 w 6181289"/>
              <a:gd name="connsiteY21-170" fmla="*/ 717899 h 5696260"/>
              <a:gd name="connsiteX22-171" fmla="*/ 2271320 w 6181289"/>
              <a:gd name="connsiteY22-172" fmla="*/ 711342 h 5696260"/>
              <a:gd name="connsiteX23-173" fmla="*/ 2421772 w 6181289"/>
              <a:gd name="connsiteY23-174" fmla="*/ 703037 h 5696260"/>
              <a:gd name="connsiteX24-175" fmla="*/ 2417747 w 6181289"/>
              <a:gd name="connsiteY24-176" fmla="*/ 704662 h 5696260"/>
              <a:gd name="connsiteX25-177" fmla="*/ 2487243 w 6181289"/>
              <a:gd name="connsiteY25-178" fmla="*/ 700207 h 5696260"/>
              <a:gd name="connsiteX26-179" fmla="*/ 3908685 w 6181289"/>
              <a:gd name="connsiteY26-180" fmla="*/ 965382 h 5696260"/>
              <a:gd name="connsiteX27-181" fmla="*/ 3807586 w 6181289"/>
              <a:gd name="connsiteY27-182" fmla="*/ 891770 h 5696260"/>
              <a:gd name="connsiteX28-183" fmla="*/ 3687692 w 6181289"/>
              <a:gd name="connsiteY28-184" fmla="*/ 819178 h 5696260"/>
              <a:gd name="connsiteX29-185" fmla="*/ 1373044 w 6181289"/>
              <a:gd name="connsiteY29-186" fmla="*/ 727971 h 5696260"/>
              <a:gd name="connsiteX30-187" fmla="*/ 3207599 w 6181289"/>
              <a:gd name="connsiteY30-188" fmla="*/ 1148 h 5696260"/>
              <a:gd name="connsiteX0-189" fmla="*/ 2155945 w 6181289"/>
              <a:gd name="connsiteY0-190" fmla="*/ 812662 h 5696260"/>
              <a:gd name="connsiteX1-191" fmla="*/ 2154547 w 6181289"/>
              <a:gd name="connsiteY1-192" fmla="*/ 813084 h 5696260"/>
              <a:gd name="connsiteX2-193" fmla="*/ 2153182 w 6181289"/>
              <a:gd name="connsiteY2-194" fmla="*/ 813793 h 5696260"/>
              <a:gd name="connsiteX3-195" fmla="*/ 2155945 w 6181289"/>
              <a:gd name="connsiteY3-196" fmla="*/ 812662 h 5696260"/>
              <a:gd name="connsiteX4-197" fmla="*/ 3207599 w 6181289"/>
              <a:gd name="connsiteY4-198" fmla="*/ 1148 h 5696260"/>
              <a:gd name="connsiteX5-199" fmla="*/ 6022812 w 6181289"/>
              <a:gd name="connsiteY5-200" fmla="*/ 1861909 h 5696260"/>
              <a:gd name="connsiteX6-201" fmla="*/ 2964979 w 6181289"/>
              <a:gd name="connsiteY6-202" fmla="*/ 5691471 h 5696260"/>
              <a:gd name="connsiteX7-203" fmla="*/ 4675670 w 6181289"/>
              <a:gd name="connsiteY7-204" fmla="*/ 4500857 h 5696260"/>
              <a:gd name="connsiteX8-205" fmla="*/ 4798572 w 6181289"/>
              <a:gd name="connsiteY8-206" fmla="*/ 4279914 h 5696260"/>
              <a:gd name="connsiteX9-207" fmla="*/ 4803548 w 6181289"/>
              <a:gd name="connsiteY9-208" fmla="*/ 4270348 h 5696260"/>
              <a:gd name="connsiteX10-209" fmla="*/ 4807001 w 6181289"/>
              <a:gd name="connsiteY10-210" fmla="*/ 4262148 h 5696260"/>
              <a:gd name="connsiteX11-211" fmla="*/ 4733199 w 6181289"/>
              <a:gd name="connsiteY11-212" fmla="*/ 4373916 h 5696260"/>
              <a:gd name="connsiteX12-213" fmla="*/ 3401213 w 6181289"/>
              <a:gd name="connsiteY12-214" fmla="*/ 5297110 h 5696260"/>
              <a:gd name="connsiteX13-215" fmla="*/ 45763 w 6181289"/>
              <a:gd name="connsiteY13-216" fmla="*/ 3637215 h 5696260"/>
              <a:gd name="connsiteX14-217" fmla="*/ 1842059 w 6181289"/>
              <a:gd name="connsiteY14-218" fmla="*/ 781724 h 5696260"/>
              <a:gd name="connsiteX15-219" fmla="*/ 1919362 w 6181289"/>
              <a:gd name="connsiteY15-220" fmla="*/ 766849 h 5696260"/>
              <a:gd name="connsiteX16-221" fmla="*/ 1938827 w 6181289"/>
              <a:gd name="connsiteY16-222" fmla="*/ 761362 h 5696260"/>
              <a:gd name="connsiteX17-223" fmla="*/ 1995682 w 6181289"/>
              <a:gd name="connsiteY17-224" fmla="*/ 752163 h 5696260"/>
              <a:gd name="connsiteX18-225" fmla="*/ 2124463 w 6181289"/>
              <a:gd name="connsiteY18-226" fmla="*/ 727381 h 5696260"/>
              <a:gd name="connsiteX19-227" fmla="*/ 2199454 w 6181289"/>
              <a:gd name="connsiteY19-228" fmla="*/ 719191 h 5696260"/>
              <a:gd name="connsiteX20-229" fmla="*/ 2204914 w 6181289"/>
              <a:gd name="connsiteY20-230" fmla="*/ 718307 h 5696260"/>
              <a:gd name="connsiteX21-231" fmla="*/ 2211280 w 6181289"/>
              <a:gd name="connsiteY21-232" fmla="*/ 717899 h 5696260"/>
              <a:gd name="connsiteX22-233" fmla="*/ 2271320 w 6181289"/>
              <a:gd name="connsiteY22-234" fmla="*/ 711342 h 5696260"/>
              <a:gd name="connsiteX23-235" fmla="*/ 2421772 w 6181289"/>
              <a:gd name="connsiteY23-236" fmla="*/ 703037 h 5696260"/>
              <a:gd name="connsiteX24-237" fmla="*/ 2417747 w 6181289"/>
              <a:gd name="connsiteY24-238" fmla="*/ 704662 h 5696260"/>
              <a:gd name="connsiteX25-239" fmla="*/ 2487243 w 6181289"/>
              <a:gd name="connsiteY25-240" fmla="*/ 700207 h 5696260"/>
              <a:gd name="connsiteX26-241" fmla="*/ 3908685 w 6181289"/>
              <a:gd name="connsiteY26-242" fmla="*/ 965382 h 5696260"/>
              <a:gd name="connsiteX27-243" fmla="*/ 3807586 w 6181289"/>
              <a:gd name="connsiteY27-244" fmla="*/ 891770 h 5696260"/>
              <a:gd name="connsiteX28-245" fmla="*/ 3687692 w 6181289"/>
              <a:gd name="connsiteY28-246" fmla="*/ 819178 h 5696260"/>
              <a:gd name="connsiteX29-247" fmla="*/ 1373044 w 6181289"/>
              <a:gd name="connsiteY29-248" fmla="*/ 727971 h 5696260"/>
              <a:gd name="connsiteX30-249" fmla="*/ 3207599 w 6181289"/>
              <a:gd name="connsiteY30-250" fmla="*/ 1148 h 5696260"/>
              <a:gd name="connsiteX0-251" fmla="*/ 2155945 w 6181289"/>
              <a:gd name="connsiteY0-252" fmla="*/ 812662 h 5696260"/>
              <a:gd name="connsiteX1-253" fmla="*/ 2154547 w 6181289"/>
              <a:gd name="connsiteY1-254" fmla="*/ 813084 h 5696260"/>
              <a:gd name="connsiteX2-255" fmla="*/ 2153182 w 6181289"/>
              <a:gd name="connsiteY2-256" fmla="*/ 813793 h 5696260"/>
              <a:gd name="connsiteX3-257" fmla="*/ 2155945 w 6181289"/>
              <a:gd name="connsiteY3-258" fmla="*/ 812662 h 5696260"/>
              <a:gd name="connsiteX4-259" fmla="*/ 3207599 w 6181289"/>
              <a:gd name="connsiteY4-260" fmla="*/ 1148 h 5696260"/>
              <a:gd name="connsiteX5-261" fmla="*/ 6022812 w 6181289"/>
              <a:gd name="connsiteY5-262" fmla="*/ 1861909 h 5696260"/>
              <a:gd name="connsiteX6-263" fmla="*/ 2964979 w 6181289"/>
              <a:gd name="connsiteY6-264" fmla="*/ 5691471 h 5696260"/>
              <a:gd name="connsiteX7-265" fmla="*/ 4675670 w 6181289"/>
              <a:gd name="connsiteY7-266" fmla="*/ 4500857 h 5696260"/>
              <a:gd name="connsiteX8-267" fmla="*/ 4798572 w 6181289"/>
              <a:gd name="connsiteY8-268" fmla="*/ 4279914 h 5696260"/>
              <a:gd name="connsiteX9-269" fmla="*/ 4803548 w 6181289"/>
              <a:gd name="connsiteY9-270" fmla="*/ 4270348 h 5696260"/>
              <a:gd name="connsiteX10-271" fmla="*/ 4807001 w 6181289"/>
              <a:gd name="connsiteY10-272" fmla="*/ 4262148 h 5696260"/>
              <a:gd name="connsiteX11-273" fmla="*/ 4733199 w 6181289"/>
              <a:gd name="connsiteY11-274" fmla="*/ 4373916 h 5696260"/>
              <a:gd name="connsiteX12-275" fmla="*/ 3401213 w 6181289"/>
              <a:gd name="connsiteY12-276" fmla="*/ 5297110 h 5696260"/>
              <a:gd name="connsiteX13-277" fmla="*/ 45763 w 6181289"/>
              <a:gd name="connsiteY13-278" fmla="*/ 3637215 h 5696260"/>
              <a:gd name="connsiteX14-279" fmla="*/ 1842059 w 6181289"/>
              <a:gd name="connsiteY14-280" fmla="*/ 781724 h 5696260"/>
              <a:gd name="connsiteX15-281" fmla="*/ 1919362 w 6181289"/>
              <a:gd name="connsiteY15-282" fmla="*/ 766849 h 5696260"/>
              <a:gd name="connsiteX16-283" fmla="*/ 1938827 w 6181289"/>
              <a:gd name="connsiteY16-284" fmla="*/ 761362 h 5696260"/>
              <a:gd name="connsiteX17-285" fmla="*/ 1995682 w 6181289"/>
              <a:gd name="connsiteY17-286" fmla="*/ 752163 h 5696260"/>
              <a:gd name="connsiteX18-287" fmla="*/ 2124463 w 6181289"/>
              <a:gd name="connsiteY18-288" fmla="*/ 727381 h 5696260"/>
              <a:gd name="connsiteX19-289" fmla="*/ 2199454 w 6181289"/>
              <a:gd name="connsiteY19-290" fmla="*/ 719191 h 5696260"/>
              <a:gd name="connsiteX20-291" fmla="*/ 2204914 w 6181289"/>
              <a:gd name="connsiteY20-292" fmla="*/ 718307 h 5696260"/>
              <a:gd name="connsiteX21-293" fmla="*/ 2211280 w 6181289"/>
              <a:gd name="connsiteY21-294" fmla="*/ 717899 h 5696260"/>
              <a:gd name="connsiteX22-295" fmla="*/ 2271320 w 6181289"/>
              <a:gd name="connsiteY22-296" fmla="*/ 711342 h 5696260"/>
              <a:gd name="connsiteX23-297" fmla="*/ 2421772 w 6181289"/>
              <a:gd name="connsiteY23-298" fmla="*/ 703037 h 5696260"/>
              <a:gd name="connsiteX24-299" fmla="*/ 2417747 w 6181289"/>
              <a:gd name="connsiteY24-300" fmla="*/ 704662 h 5696260"/>
              <a:gd name="connsiteX25-301" fmla="*/ 2487243 w 6181289"/>
              <a:gd name="connsiteY25-302" fmla="*/ 700207 h 5696260"/>
              <a:gd name="connsiteX26-303" fmla="*/ 3908685 w 6181289"/>
              <a:gd name="connsiteY26-304" fmla="*/ 965382 h 5696260"/>
              <a:gd name="connsiteX27-305" fmla="*/ 3807586 w 6181289"/>
              <a:gd name="connsiteY27-306" fmla="*/ 891770 h 5696260"/>
              <a:gd name="connsiteX28-307" fmla="*/ 3687692 w 6181289"/>
              <a:gd name="connsiteY28-308" fmla="*/ 819178 h 5696260"/>
              <a:gd name="connsiteX29-309" fmla="*/ 1373044 w 6181289"/>
              <a:gd name="connsiteY29-310" fmla="*/ 727971 h 5696260"/>
              <a:gd name="connsiteX30-311" fmla="*/ 3207599 w 6181289"/>
              <a:gd name="connsiteY30-312" fmla="*/ 1148 h 5696260"/>
              <a:gd name="connsiteX0-313" fmla="*/ 2155945 w 6181289"/>
              <a:gd name="connsiteY0-314" fmla="*/ 812662 h 5696260"/>
              <a:gd name="connsiteX1-315" fmla="*/ 2154547 w 6181289"/>
              <a:gd name="connsiteY1-316" fmla="*/ 813084 h 5696260"/>
              <a:gd name="connsiteX2-317" fmla="*/ 2153182 w 6181289"/>
              <a:gd name="connsiteY2-318" fmla="*/ 813793 h 5696260"/>
              <a:gd name="connsiteX3-319" fmla="*/ 2155945 w 6181289"/>
              <a:gd name="connsiteY3-320" fmla="*/ 812662 h 5696260"/>
              <a:gd name="connsiteX4-321" fmla="*/ 3207599 w 6181289"/>
              <a:gd name="connsiteY4-322" fmla="*/ 1148 h 5696260"/>
              <a:gd name="connsiteX5-323" fmla="*/ 6022812 w 6181289"/>
              <a:gd name="connsiteY5-324" fmla="*/ 1861909 h 5696260"/>
              <a:gd name="connsiteX6-325" fmla="*/ 2964979 w 6181289"/>
              <a:gd name="connsiteY6-326" fmla="*/ 5691471 h 5696260"/>
              <a:gd name="connsiteX7-327" fmla="*/ 4675670 w 6181289"/>
              <a:gd name="connsiteY7-328" fmla="*/ 4500857 h 5696260"/>
              <a:gd name="connsiteX8-329" fmla="*/ 4798572 w 6181289"/>
              <a:gd name="connsiteY8-330" fmla="*/ 4279914 h 5696260"/>
              <a:gd name="connsiteX9-331" fmla="*/ 4803548 w 6181289"/>
              <a:gd name="connsiteY9-332" fmla="*/ 4270348 h 5696260"/>
              <a:gd name="connsiteX10-333" fmla="*/ 4807001 w 6181289"/>
              <a:gd name="connsiteY10-334" fmla="*/ 4262148 h 5696260"/>
              <a:gd name="connsiteX11-335" fmla="*/ 4733199 w 6181289"/>
              <a:gd name="connsiteY11-336" fmla="*/ 4373916 h 5696260"/>
              <a:gd name="connsiteX12-337" fmla="*/ 3401213 w 6181289"/>
              <a:gd name="connsiteY12-338" fmla="*/ 5297110 h 5696260"/>
              <a:gd name="connsiteX13-339" fmla="*/ 45763 w 6181289"/>
              <a:gd name="connsiteY13-340" fmla="*/ 3637215 h 5696260"/>
              <a:gd name="connsiteX14-341" fmla="*/ 1842059 w 6181289"/>
              <a:gd name="connsiteY14-342" fmla="*/ 781724 h 5696260"/>
              <a:gd name="connsiteX15-343" fmla="*/ 1919362 w 6181289"/>
              <a:gd name="connsiteY15-344" fmla="*/ 766849 h 5696260"/>
              <a:gd name="connsiteX16-345" fmla="*/ 1938827 w 6181289"/>
              <a:gd name="connsiteY16-346" fmla="*/ 761362 h 5696260"/>
              <a:gd name="connsiteX17-347" fmla="*/ 1995682 w 6181289"/>
              <a:gd name="connsiteY17-348" fmla="*/ 752163 h 5696260"/>
              <a:gd name="connsiteX18-349" fmla="*/ 2124463 w 6181289"/>
              <a:gd name="connsiteY18-350" fmla="*/ 727381 h 5696260"/>
              <a:gd name="connsiteX19-351" fmla="*/ 2199454 w 6181289"/>
              <a:gd name="connsiteY19-352" fmla="*/ 719191 h 5696260"/>
              <a:gd name="connsiteX20-353" fmla="*/ 2204914 w 6181289"/>
              <a:gd name="connsiteY20-354" fmla="*/ 718307 h 5696260"/>
              <a:gd name="connsiteX21-355" fmla="*/ 2211280 w 6181289"/>
              <a:gd name="connsiteY21-356" fmla="*/ 717899 h 5696260"/>
              <a:gd name="connsiteX22-357" fmla="*/ 2271320 w 6181289"/>
              <a:gd name="connsiteY22-358" fmla="*/ 711342 h 5696260"/>
              <a:gd name="connsiteX23-359" fmla="*/ 2421772 w 6181289"/>
              <a:gd name="connsiteY23-360" fmla="*/ 703037 h 5696260"/>
              <a:gd name="connsiteX24-361" fmla="*/ 2417747 w 6181289"/>
              <a:gd name="connsiteY24-362" fmla="*/ 704662 h 5696260"/>
              <a:gd name="connsiteX25-363" fmla="*/ 2487243 w 6181289"/>
              <a:gd name="connsiteY25-364" fmla="*/ 700207 h 5696260"/>
              <a:gd name="connsiteX26-365" fmla="*/ 3908685 w 6181289"/>
              <a:gd name="connsiteY26-366" fmla="*/ 965382 h 5696260"/>
              <a:gd name="connsiteX27-367" fmla="*/ 3807586 w 6181289"/>
              <a:gd name="connsiteY27-368" fmla="*/ 891770 h 5696260"/>
              <a:gd name="connsiteX28-369" fmla="*/ 3687692 w 6181289"/>
              <a:gd name="connsiteY28-370" fmla="*/ 819178 h 5696260"/>
              <a:gd name="connsiteX29-371" fmla="*/ 1373044 w 6181289"/>
              <a:gd name="connsiteY29-372" fmla="*/ 727971 h 5696260"/>
              <a:gd name="connsiteX30-373" fmla="*/ 3207599 w 6181289"/>
              <a:gd name="connsiteY30-374" fmla="*/ 1148 h 5696260"/>
              <a:gd name="connsiteX0-375" fmla="*/ 2155945 w 6181289"/>
              <a:gd name="connsiteY0-376" fmla="*/ 812662 h 5696260"/>
              <a:gd name="connsiteX1-377" fmla="*/ 2154547 w 6181289"/>
              <a:gd name="connsiteY1-378" fmla="*/ 813084 h 5696260"/>
              <a:gd name="connsiteX2-379" fmla="*/ 2153182 w 6181289"/>
              <a:gd name="connsiteY2-380" fmla="*/ 813793 h 5696260"/>
              <a:gd name="connsiteX3-381" fmla="*/ 2155945 w 6181289"/>
              <a:gd name="connsiteY3-382" fmla="*/ 812662 h 5696260"/>
              <a:gd name="connsiteX4-383" fmla="*/ 3207599 w 6181289"/>
              <a:gd name="connsiteY4-384" fmla="*/ 1148 h 5696260"/>
              <a:gd name="connsiteX5-385" fmla="*/ 6022812 w 6181289"/>
              <a:gd name="connsiteY5-386" fmla="*/ 1861909 h 5696260"/>
              <a:gd name="connsiteX6-387" fmla="*/ 2964979 w 6181289"/>
              <a:gd name="connsiteY6-388" fmla="*/ 5691471 h 5696260"/>
              <a:gd name="connsiteX7-389" fmla="*/ 4675670 w 6181289"/>
              <a:gd name="connsiteY7-390" fmla="*/ 4500857 h 5696260"/>
              <a:gd name="connsiteX8-391" fmla="*/ 4798572 w 6181289"/>
              <a:gd name="connsiteY8-392" fmla="*/ 4279914 h 5696260"/>
              <a:gd name="connsiteX9-393" fmla="*/ 4803548 w 6181289"/>
              <a:gd name="connsiteY9-394" fmla="*/ 4270348 h 5696260"/>
              <a:gd name="connsiteX10-395" fmla="*/ 4807001 w 6181289"/>
              <a:gd name="connsiteY10-396" fmla="*/ 4262148 h 5696260"/>
              <a:gd name="connsiteX11-397" fmla="*/ 4733199 w 6181289"/>
              <a:gd name="connsiteY11-398" fmla="*/ 4373916 h 5696260"/>
              <a:gd name="connsiteX12-399" fmla="*/ 3401213 w 6181289"/>
              <a:gd name="connsiteY12-400" fmla="*/ 5297110 h 5696260"/>
              <a:gd name="connsiteX13-401" fmla="*/ 45763 w 6181289"/>
              <a:gd name="connsiteY13-402" fmla="*/ 3637215 h 5696260"/>
              <a:gd name="connsiteX14-403" fmla="*/ 1842059 w 6181289"/>
              <a:gd name="connsiteY14-404" fmla="*/ 781724 h 5696260"/>
              <a:gd name="connsiteX15-405" fmla="*/ 1919362 w 6181289"/>
              <a:gd name="connsiteY15-406" fmla="*/ 766849 h 5696260"/>
              <a:gd name="connsiteX16-407" fmla="*/ 1938827 w 6181289"/>
              <a:gd name="connsiteY16-408" fmla="*/ 761362 h 5696260"/>
              <a:gd name="connsiteX17-409" fmla="*/ 1995682 w 6181289"/>
              <a:gd name="connsiteY17-410" fmla="*/ 752163 h 5696260"/>
              <a:gd name="connsiteX18-411" fmla="*/ 2124463 w 6181289"/>
              <a:gd name="connsiteY18-412" fmla="*/ 727381 h 5696260"/>
              <a:gd name="connsiteX19-413" fmla="*/ 2199454 w 6181289"/>
              <a:gd name="connsiteY19-414" fmla="*/ 719191 h 5696260"/>
              <a:gd name="connsiteX20-415" fmla="*/ 2204914 w 6181289"/>
              <a:gd name="connsiteY20-416" fmla="*/ 718307 h 5696260"/>
              <a:gd name="connsiteX21-417" fmla="*/ 2211280 w 6181289"/>
              <a:gd name="connsiteY21-418" fmla="*/ 717899 h 5696260"/>
              <a:gd name="connsiteX22-419" fmla="*/ 2271320 w 6181289"/>
              <a:gd name="connsiteY22-420" fmla="*/ 711342 h 5696260"/>
              <a:gd name="connsiteX23-421" fmla="*/ 2421772 w 6181289"/>
              <a:gd name="connsiteY23-422" fmla="*/ 703037 h 5696260"/>
              <a:gd name="connsiteX24-423" fmla="*/ 2417747 w 6181289"/>
              <a:gd name="connsiteY24-424" fmla="*/ 704662 h 5696260"/>
              <a:gd name="connsiteX25-425" fmla="*/ 2487243 w 6181289"/>
              <a:gd name="connsiteY25-426" fmla="*/ 700207 h 5696260"/>
              <a:gd name="connsiteX26-427" fmla="*/ 3908685 w 6181289"/>
              <a:gd name="connsiteY26-428" fmla="*/ 965382 h 5696260"/>
              <a:gd name="connsiteX27-429" fmla="*/ 3807586 w 6181289"/>
              <a:gd name="connsiteY27-430" fmla="*/ 891770 h 5696260"/>
              <a:gd name="connsiteX28-431" fmla="*/ 3687692 w 6181289"/>
              <a:gd name="connsiteY28-432" fmla="*/ 819178 h 5696260"/>
              <a:gd name="connsiteX29-433" fmla="*/ 1373044 w 6181289"/>
              <a:gd name="connsiteY29-434" fmla="*/ 727971 h 5696260"/>
              <a:gd name="connsiteX30-435" fmla="*/ 3207599 w 6181289"/>
              <a:gd name="connsiteY30-436" fmla="*/ 1148 h 5696260"/>
              <a:gd name="connsiteX0-437" fmla="*/ 2155945 w 6181289"/>
              <a:gd name="connsiteY0-438" fmla="*/ 812662 h 5696260"/>
              <a:gd name="connsiteX1-439" fmla="*/ 2154547 w 6181289"/>
              <a:gd name="connsiteY1-440" fmla="*/ 813084 h 5696260"/>
              <a:gd name="connsiteX2-441" fmla="*/ 2153182 w 6181289"/>
              <a:gd name="connsiteY2-442" fmla="*/ 813793 h 5696260"/>
              <a:gd name="connsiteX3-443" fmla="*/ 2155945 w 6181289"/>
              <a:gd name="connsiteY3-444" fmla="*/ 812662 h 5696260"/>
              <a:gd name="connsiteX4-445" fmla="*/ 3207599 w 6181289"/>
              <a:gd name="connsiteY4-446" fmla="*/ 1148 h 5696260"/>
              <a:gd name="connsiteX5-447" fmla="*/ 6022812 w 6181289"/>
              <a:gd name="connsiteY5-448" fmla="*/ 1861909 h 5696260"/>
              <a:gd name="connsiteX6-449" fmla="*/ 2964979 w 6181289"/>
              <a:gd name="connsiteY6-450" fmla="*/ 5691471 h 5696260"/>
              <a:gd name="connsiteX7-451" fmla="*/ 4675670 w 6181289"/>
              <a:gd name="connsiteY7-452" fmla="*/ 4500857 h 5696260"/>
              <a:gd name="connsiteX8-453" fmla="*/ 4798572 w 6181289"/>
              <a:gd name="connsiteY8-454" fmla="*/ 4279914 h 5696260"/>
              <a:gd name="connsiteX9-455" fmla="*/ 4803548 w 6181289"/>
              <a:gd name="connsiteY9-456" fmla="*/ 4270348 h 5696260"/>
              <a:gd name="connsiteX10-457" fmla="*/ 4807001 w 6181289"/>
              <a:gd name="connsiteY10-458" fmla="*/ 4262148 h 5696260"/>
              <a:gd name="connsiteX11-459" fmla="*/ 3401213 w 6181289"/>
              <a:gd name="connsiteY11-460" fmla="*/ 5297110 h 5696260"/>
              <a:gd name="connsiteX12-461" fmla="*/ 45763 w 6181289"/>
              <a:gd name="connsiteY12-462" fmla="*/ 3637215 h 5696260"/>
              <a:gd name="connsiteX13-463" fmla="*/ 1842059 w 6181289"/>
              <a:gd name="connsiteY13-464" fmla="*/ 781724 h 5696260"/>
              <a:gd name="connsiteX14-465" fmla="*/ 1919362 w 6181289"/>
              <a:gd name="connsiteY14-466" fmla="*/ 766849 h 5696260"/>
              <a:gd name="connsiteX15-467" fmla="*/ 1938827 w 6181289"/>
              <a:gd name="connsiteY15-468" fmla="*/ 761362 h 5696260"/>
              <a:gd name="connsiteX16-469" fmla="*/ 1995682 w 6181289"/>
              <a:gd name="connsiteY16-470" fmla="*/ 752163 h 5696260"/>
              <a:gd name="connsiteX17-471" fmla="*/ 2124463 w 6181289"/>
              <a:gd name="connsiteY17-472" fmla="*/ 727381 h 5696260"/>
              <a:gd name="connsiteX18-473" fmla="*/ 2199454 w 6181289"/>
              <a:gd name="connsiteY18-474" fmla="*/ 719191 h 5696260"/>
              <a:gd name="connsiteX19-475" fmla="*/ 2204914 w 6181289"/>
              <a:gd name="connsiteY19-476" fmla="*/ 718307 h 5696260"/>
              <a:gd name="connsiteX20-477" fmla="*/ 2211280 w 6181289"/>
              <a:gd name="connsiteY20-478" fmla="*/ 717899 h 5696260"/>
              <a:gd name="connsiteX21-479" fmla="*/ 2271320 w 6181289"/>
              <a:gd name="connsiteY21-480" fmla="*/ 711342 h 5696260"/>
              <a:gd name="connsiteX22-481" fmla="*/ 2421772 w 6181289"/>
              <a:gd name="connsiteY22-482" fmla="*/ 703037 h 5696260"/>
              <a:gd name="connsiteX23-483" fmla="*/ 2417747 w 6181289"/>
              <a:gd name="connsiteY23-484" fmla="*/ 704662 h 5696260"/>
              <a:gd name="connsiteX24-485" fmla="*/ 2487243 w 6181289"/>
              <a:gd name="connsiteY24-486" fmla="*/ 700207 h 5696260"/>
              <a:gd name="connsiteX25-487" fmla="*/ 3908685 w 6181289"/>
              <a:gd name="connsiteY25-488" fmla="*/ 965382 h 5696260"/>
              <a:gd name="connsiteX26-489" fmla="*/ 3807586 w 6181289"/>
              <a:gd name="connsiteY26-490" fmla="*/ 891770 h 5696260"/>
              <a:gd name="connsiteX27-491" fmla="*/ 3687692 w 6181289"/>
              <a:gd name="connsiteY27-492" fmla="*/ 819178 h 5696260"/>
              <a:gd name="connsiteX28-493" fmla="*/ 1373044 w 6181289"/>
              <a:gd name="connsiteY28-494" fmla="*/ 727971 h 5696260"/>
              <a:gd name="connsiteX29-495" fmla="*/ 3207599 w 6181289"/>
              <a:gd name="connsiteY29-496" fmla="*/ 1148 h 5696260"/>
              <a:gd name="connsiteX0-497" fmla="*/ 2155945 w 6181289"/>
              <a:gd name="connsiteY0-498" fmla="*/ 812662 h 5696260"/>
              <a:gd name="connsiteX1-499" fmla="*/ 2154547 w 6181289"/>
              <a:gd name="connsiteY1-500" fmla="*/ 813084 h 5696260"/>
              <a:gd name="connsiteX2-501" fmla="*/ 2153182 w 6181289"/>
              <a:gd name="connsiteY2-502" fmla="*/ 813793 h 5696260"/>
              <a:gd name="connsiteX3-503" fmla="*/ 2155945 w 6181289"/>
              <a:gd name="connsiteY3-504" fmla="*/ 812662 h 5696260"/>
              <a:gd name="connsiteX4-505" fmla="*/ 3207599 w 6181289"/>
              <a:gd name="connsiteY4-506" fmla="*/ 1148 h 5696260"/>
              <a:gd name="connsiteX5-507" fmla="*/ 6022812 w 6181289"/>
              <a:gd name="connsiteY5-508" fmla="*/ 1861909 h 5696260"/>
              <a:gd name="connsiteX6-509" fmla="*/ 2964979 w 6181289"/>
              <a:gd name="connsiteY6-510" fmla="*/ 5691471 h 5696260"/>
              <a:gd name="connsiteX7-511" fmla="*/ 4675670 w 6181289"/>
              <a:gd name="connsiteY7-512" fmla="*/ 4500857 h 5696260"/>
              <a:gd name="connsiteX8-513" fmla="*/ 4798572 w 6181289"/>
              <a:gd name="connsiteY8-514" fmla="*/ 4279914 h 5696260"/>
              <a:gd name="connsiteX9-515" fmla="*/ 4803548 w 6181289"/>
              <a:gd name="connsiteY9-516" fmla="*/ 4270348 h 5696260"/>
              <a:gd name="connsiteX10-517" fmla="*/ 4807001 w 6181289"/>
              <a:gd name="connsiteY10-518" fmla="*/ 4262148 h 5696260"/>
              <a:gd name="connsiteX11-519" fmla="*/ 3401213 w 6181289"/>
              <a:gd name="connsiteY11-520" fmla="*/ 5297110 h 5696260"/>
              <a:gd name="connsiteX12-521" fmla="*/ 45763 w 6181289"/>
              <a:gd name="connsiteY12-522" fmla="*/ 3637215 h 5696260"/>
              <a:gd name="connsiteX13-523" fmla="*/ 1842059 w 6181289"/>
              <a:gd name="connsiteY13-524" fmla="*/ 781724 h 5696260"/>
              <a:gd name="connsiteX14-525" fmla="*/ 1919362 w 6181289"/>
              <a:gd name="connsiteY14-526" fmla="*/ 766849 h 5696260"/>
              <a:gd name="connsiteX15-527" fmla="*/ 1938827 w 6181289"/>
              <a:gd name="connsiteY15-528" fmla="*/ 761362 h 5696260"/>
              <a:gd name="connsiteX16-529" fmla="*/ 1995682 w 6181289"/>
              <a:gd name="connsiteY16-530" fmla="*/ 752163 h 5696260"/>
              <a:gd name="connsiteX17-531" fmla="*/ 2124463 w 6181289"/>
              <a:gd name="connsiteY17-532" fmla="*/ 727381 h 5696260"/>
              <a:gd name="connsiteX18-533" fmla="*/ 2199454 w 6181289"/>
              <a:gd name="connsiteY18-534" fmla="*/ 719191 h 5696260"/>
              <a:gd name="connsiteX19-535" fmla="*/ 2204914 w 6181289"/>
              <a:gd name="connsiteY19-536" fmla="*/ 718307 h 5696260"/>
              <a:gd name="connsiteX20-537" fmla="*/ 2211280 w 6181289"/>
              <a:gd name="connsiteY20-538" fmla="*/ 717899 h 5696260"/>
              <a:gd name="connsiteX21-539" fmla="*/ 2271320 w 6181289"/>
              <a:gd name="connsiteY21-540" fmla="*/ 711342 h 5696260"/>
              <a:gd name="connsiteX22-541" fmla="*/ 2421772 w 6181289"/>
              <a:gd name="connsiteY22-542" fmla="*/ 703037 h 5696260"/>
              <a:gd name="connsiteX23-543" fmla="*/ 2417747 w 6181289"/>
              <a:gd name="connsiteY23-544" fmla="*/ 704662 h 5696260"/>
              <a:gd name="connsiteX24-545" fmla="*/ 2487243 w 6181289"/>
              <a:gd name="connsiteY24-546" fmla="*/ 700207 h 5696260"/>
              <a:gd name="connsiteX25-547" fmla="*/ 3908685 w 6181289"/>
              <a:gd name="connsiteY25-548" fmla="*/ 965382 h 5696260"/>
              <a:gd name="connsiteX26-549" fmla="*/ 3807586 w 6181289"/>
              <a:gd name="connsiteY26-550" fmla="*/ 891770 h 5696260"/>
              <a:gd name="connsiteX27-551" fmla="*/ 3687692 w 6181289"/>
              <a:gd name="connsiteY27-552" fmla="*/ 819178 h 5696260"/>
              <a:gd name="connsiteX28-553" fmla="*/ 1373044 w 6181289"/>
              <a:gd name="connsiteY28-554" fmla="*/ 727971 h 5696260"/>
              <a:gd name="connsiteX29-555" fmla="*/ 3207599 w 6181289"/>
              <a:gd name="connsiteY29-556" fmla="*/ 1148 h 5696260"/>
              <a:gd name="connsiteX0-557" fmla="*/ 2155945 w 6181289"/>
              <a:gd name="connsiteY0-558" fmla="*/ 812662 h 5696260"/>
              <a:gd name="connsiteX1-559" fmla="*/ 2154547 w 6181289"/>
              <a:gd name="connsiteY1-560" fmla="*/ 813084 h 5696260"/>
              <a:gd name="connsiteX2-561" fmla="*/ 2153182 w 6181289"/>
              <a:gd name="connsiteY2-562" fmla="*/ 813793 h 5696260"/>
              <a:gd name="connsiteX3-563" fmla="*/ 2155945 w 6181289"/>
              <a:gd name="connsiteY3-564" fmla="*/ 812662 h 5696260"/>
              <a:gd name="connsiteX4-565" fmla="*/ 3207599 w 6181289"/>
              <a:gd name="connsiteY4-566" fmla="*/ 1148 h 5696260"/>
              <a:gd name="connsiteX5-567" fmla="*/ 6022812 w 6181289"/>
              <a:gd name="connsiteY5-568" fmla="*/ 1861909 h 5696260"/>
              <a:gd name="connsiteX6-569" fmla="*/ 2964979 w 6181289"/>
              <a:gd name="connsiteY6-570" fmla="*/ 5691471 h 5696260"/>
              <a:gd name="connsiteX7-571" fmla="*/ 4675670 w 6181289"/>
              <a:gd name="connsiteY7-572" fmla="*/ 4500857 h 5696260"/>
              <a:gd name="connsiteX8-573" fmla="*/ 4798572 w 6181289"/>
              <a:gd name="connsiteY8-574" fmla="*/ 4279914 h 5696260"/>
              <a:gd name="connsiteX9-575" fmla="*/ 4803548 w 6181289"/>
              <a:gd name="connsiteY9-576" fmla="*/ 4270348 h 5696260"/>
              <a:gd name="connsiteX10-577" fmla="*/ 3401213 w 6181289"/>
              <a:gd name="connsiteY10-578" fmla="*/ 5297110 h 5696260"/>
              <a:gd name="connsiteX11-579" fmla="*/ 45763 w 6181289"/>
              <a:gd name="connsiteY11-580" fmla="*/ 3637215 h 5696260"/>
              <a:gd name="connsiteX12-581" fmla="*/ 1842059 w 6181289"/>
              <a:gd name="connsiteY12-582" fmla="*/ 781724 h 5696260"/>
              <a:gd name="connsiteX13-583" fmla="*/ 1919362 w 6181289"/>
              <a:gd name="connsiteY13-584" fmla="*/ 766849 h 5696260"/>
              <a:gd name="connsiteX14-585" fmla="*/ 1938827 w 6181289"/>
              <a:gd name="connsiteY14-586" fmla="*/ 761362 h 5696260"/>
              <a:gd name="connsiteX15-587" fmla="*/ 1995682 w 6181289"/>
              <a:gd name="connsiteY15-588" fmla="*/ 752163 h 5696260"/>
              <a:gd name="connsiteX16-589" fmla="*/ 2124463 w 6181289"/>
              <a:gd name="connsiteY16-590" fmla="*/ 727381 h 5696260"/>
              <a:gd name="connsiteX17-591" fmla="*/ 2199454 w 6181289"/>
              <a:gd name="connsiteY17-592" fmla="*/ 719191 h 5696260"/>
              <a:gd name="connsiteX18-593" fmla="*/ 2204914 w 6181289"/>
              <a:gd name="connsiteY18-594" fmla="*/ 718307 h 5696260"/>
              <a:gd name="connsiteX19-595" fmla="*/ 2211280 w 6181289"/>
              <a:gd name="connsiteY19-596" fmla="*/ 717899 h 5696260"/>
              <a:gd name="connsiteX20-597" fmla="*/ 2271320 w 6181289"/>
              <a:gd name="connsiteY20-598" fmla="*/ 711342 h 5696260"/>
              <a:gd name="connsiteX21-599" fmla="*/ 2421772 w 6181289"/>
              <a:gd name="connsiteY21-600" fmla="*/ 703037 h 5696260"/>
              <a:gd name="connsiteX22-601" fmla="*/ 2417747 w 6181289"/>
              <a:gd name="connsiteY22-602" fmla="*/ 704662 h 5696260"/>
              <a:gd name="connsiteX23-603" fmla="*/ 2487243 w 6181289"/>
              <a:gd name="connsiteY23-604" fmla="*/ 700207 h 5696260"/>
              <a:gd name="connsiteX24-605" fmla="*/ 3908685 w 6181289"/>
              <a:gd name="connsiteY24-606" fmla="*/ 965382 h 5696260"/>
              <a:gd name="connsiteX25-607" fmla="*/ 3807586 w 6181289"/>
              <a:gd name="connsiteY25-608" fmla="*/ 891770 h 5696260"/>
              <a:gd name="connsiteX26-609" fmla="*/ 3687692 w 6181289"/>
              <a:gd name="connsiteY26-610" fmla="*/ 819178 h 5696260"/>
              <a:gd name="connsiteX27-611" fmla="*/ 1373044 w 6181289"/>
              <a:gd name="connsiteY27-612" fmla="*/ 727971 h 5696260"/>
              <a:gd name="connsiteX28-613" fmla="*/ 3207599 w 6181289"/>
              <a:gd name="connsiteY28-614" fmla="*/ 1148 h 5696260"/>
              <a:gd name="connsiteX0-615" fmla="*/ 2155945 w 6181289"/>
              <a:gd name="connsiteY0-616" fmla="*/ 812662 h 5696260"/>
              <a:gd name="connsiteX1-617" fmla="*/ 2154547 w 6181289"/>
              <a:gd name="connsiteY1-618" fmla="*/ 813084 h 5696260"/>
              <a:gd name="connsiteX2-619" fmla="*/ 2153182 w 6181289"/>
              <a:gd name="connsiteY2-620" fmla="*/ 813793 h 5696260"/>
              <a:gd name="connsiteX3-621" fmla="*/ 2155945 w 6181289"/>
              <a:gd name="connsiteY3-622" fmla="*/ 812662 h 5696260"/>
              <a:gd name="connsiteX4-623" fmla="*/ 3207599 w 6181289"/>
              <a:gd name="connsiteY4-624" fmla="*/ 1148 h 5696260"/>
              <a:gd name="connsiteX5-625" fmla="*/ 6022812 w 6181289"/>
              <a:gd name="connsiteY5-626" fmla="*/ 1861909 h 5696260"/>
              <a:gd name="connsiteX6-627" fmla="*/ 2964979 w 6181289"/>
              <a:gd name="connsiteY6-628" fmla="*/ 5691471 h 5696260"/>
              <a:gd name="connsiteX7-629" fmla="*/ 4675670 w 6181289"/>
              <a:gd name="connsiteY7-630" fmla="*/ 4500857 h 5696260"/>
              <a:gd name="connsiteX8-631" fmla="*/ 4798572 w 6181289"/>
              <a:gd name="connsiteY8-632" fmla="*/ 4279914 h 5696260"/>
              <a:gd name="connsiteX9-633" fmla="*/ 3401213 w 6181289"/>
              <a:gd name="connsiteY9-634" fmla="*/ 5297110 h 5696260"/>
              <a:gd name="connsiteX10-635" fmla="*/ 45763 w 6181289"/>
              <a:gd name="connsiteY10-636" fmla="*/ 3637215 h 5696260"/>
              <a:gd name="connsiteX11-637" fmla="*/ 1842059 w 6181289"/>
              <a:gd name="connsiteY11-638" fmla="*/ 781724 h 5696260"/>
              <a:gd name="connsiteX12-639" fmla="*/ 1919362 w 6181289"/>
              <a:gd name="connsiteY12-640" fmla="*/ 766849 h 5696260"/>
              <a:gd name="connsiteX13-641" fmla="*/ 1938827 w 6181289"/>
              <a:gd name="connsiteY13-642" fmla="*/ 761362 h 5696260"/>
              <a:gd name="connsiteX14-643" fmla="*/ 1995682 w 6181289"/>
              <a:gd name="connsiteY14-644" fmla="*/ 752163 h 5696260"/>
              <a:gd name="connsiteX15-645" fmla="*/ 2124463 w 6181289"/>
              <a:gd name="connsiteY15-646" fmla="*/ 727381 h 5696260"/>
              <a:gd name="connsiteX16-647" fmla="*/ 2199454 w 6181289"/>
              <a:gd name="connsiteY16-648" fmla="*/ 719191 h 5696260"/>
              <a:gd name="connsiteX17-649" fmla="*/ 2204914 w 6181289"/>
              <a:gd name="connsiteY17-650" fmla="*/ 718307 h 5696260"/>
              <a:gd name="connsiteX18-651" fmla="*/ 2211280 w 6181289"/>
              <a:gd name="connsiteY18-652" fmla="*/ 717899 h 5696260"/>
              <a:gd name="connsiteX19-653" fmla="*/ 2271320 w 6181289"/>
              <a:gd name="connsiteY19-654" fmla="*/ 711342 h 5696260"/>
              <a:gd name="connsiteX20-655" fmla="*/ 2421772 w 6181289"/>
              <a:gd name="connsiteY20-656" fmla="*/ 703037 h 5696260"/>
              <a:gd name="connsiteX21-657" fmla="*/ 2417747 w 6181289"/>
              <a:gd name="connsiteY21-658" fmla="*/ 704662 h 5696260"/>
              <a:gd name="connsiteX22-659" fmla="*/ 2487243 w 6181289"/>
              <a:gd name="connsiteY22-660" fmla="*/ 700207 h 5696260"/>
              <a:gd name="connsiteX23-661" fmla="*/ 3908685 w 6181289"/>
              <a:gd name="connsiteY23-662" fmla="*/ 965382 h 5696260"/>
              <a:gd name="connsiteX24-663" fmla="*/ 3807586 w 6181289"/>
              <a:gd name="connsiteY24-664" fmla="*/ 891770 h 5696260"/>
              <a:gd name="connsiteX25-665" fmla="*/ 3687692 w 6181289"/>
              <a:gd name="connsiteY25-666" fmla="*/ 819178 h 5696260"/>
              <a:gd name="connsiteX26-667" fmla="*/ 1373044 w 6181289"/>
              <a:gd name="connsiteY26-668" fmla="*/ 727971 h 5696260"/>
              <a:gd name="connsiteX27-669" fmla="*/ 3207599 w 6181289"/>
              <a:gd name="connsiteY27-670" fmla="*/ 1148 h 5696260"/>
              <a:gd name="connsiteX0-671" fmla="*/ 2155945 w 6181289"/>
              <a:gd name="connsiteY0-672" fmla="*/ 812662 h 5696260"/>
              <a:gd name="connsiteX1-673" fmla="*/ 2154547 w 6181289"/>
              <a:gd name="connsiteY1-674" fmla="*/ 813084 h 5696260"/>
              <a:gd name="connsiteX2-675" fmla="*/ 2153182 w 6181289"/>
              <a:gd name="connsiteY2-676" fmla="*/ 813793 h 5696260"/>
              <a:gd name="connsiteX3-677" fmla="*/ 2155945 w 6181289"/>
              <a:gd name="connsiteY3-678" fmla="*/ 812662 h 5696260"/>
              <a:gd name="connsiteX4-679" fmla="*/ 3207599 w 6181289"/>
              <a:gd name="connsiteY4-680" fmla="*/ 1148 h 5696260"/>
              <a:gd name="connsiteX5-681" fmla="*/ 6022812 w 6181289"/>
              <a:gd name="connsiteY5-682" fmla="*/ 1861909 h 5696260"/>
              <a:gd name="connsiteX6-683" fmla="*/ 2964979 w 6181289"/>
              <a:gd name="connsiteY6-684" fmla="*/ 5691471 h 5696260"/>
              <a:gd name="connsiteX7-685" fmla="*/ 4675670 w 6181289"/>
              <a:gd name="connsiteY7-686" fmla="*/ 4500857 h 5696260"/>
              <a:gd name="connsiteX8-687" fmla="*/ 4798572 w 6181289"/>
              <a:gd name="connsiteY8-688" fmla="*/ 4279914 h 5696260"/>
              <a:gd name="connsiteX9-689" fmla="*/ 3401213 w 6181289"/>
              <a:gd name="connsiteY9-690" fmla="*/ 5297110 h 5696260"/>
              <a:gd name="connsiteX10-691" fmla="*/ 45763 w 6181289"/>
              <a:gd name="connsiteY10-692" fmla="*/ 3637215 h 5696260"/>
              <a:gd name="connsiteX11-693" fmla="*/ 1842059 w 6181289"/>
              <a:gd name="connsiteY11-694" fmla="*/ 781724 h 5696260"/>
              <a:gd name="connsiteX12-695" fmla="*/ 1919362 w 6181289"/>
              <a:gd name="connsiteY12-696" fmla="*/ 766849 h 5696260"/>
              <a:gd name="connsiteX13-697" fmla="*/ 1938827 w 6181289"/>
              <a:gd name="connsiteY13-698" fmla="*/ 761362 h 5696260"/>
              <a:gd name="connsiteX14-699" fmla="*/ 1995682 w 6181289"/>
              <a:gd name="connsiteY14-700" fmla="*/ 752163 h 5696260"/>
              <a:gd name="connsiteX15-701" fmla="*/ 2124463 w 6181289"/>
              <a:gd name="connsiteY15-702" fmla="*/ 727381 h 5696260"/>
              <a:gd name="connsiteX16-703" fmla="*/ 2199454 w 6181289"/>
              <a:gd name="connsiteY16-704" fmla="*/ 719191 h 5696260"/>
              <a:gd name="connsiteX17-705" fmla="*/ 2204914 w 6181289"/>
              <a:gd name="connsiteY17-706" fmla="*/ 718307 h 5696260"/>
              <a:gd name="connsiteX18-707" fmla="*/ 2211280 w 6181289"/>
              <a:gd name="connsiteY18-708" fmla="*/ 717899 h 5696260"/>
              <a:gd name="connsiteX19-709" fmla="*/ 2271320 w 6181289"/>
              <a:gd name="connsiteY19-710" fmla="*/ 711342 h 5696260"/>
              <a:gd name="connsiteX20-711" fmla="*/ 2421772 w 6181289"/>
              <a:gd name="connsiteY20-712" fmla="*/ 703037 h 5696260"/>
              <a:gd name="connsiteX21-713" fmla="*/ 2417747 w 6181289"/>
              <a:gd name="connsiteY21-714" fmla="*/ 704662 h 5696260"/>
              <a:gd name="connsiteX22-715" fmla="*/ 2487243 w 6181289"/>
              <a:gd name="connsiteY22-716" fmla="*/ 700207 h 5696260"/>
              <a:gd name="connsiteX23-717" fmla="*/ 3908685 w 6181289"/>
              <a:gd name="connsiteY23-718" fmla="*/ 965382 h 5696260"/>
              <a:gd name="connsiteX24-719" fmla="*/ 3807586 w 6181289"/>
              <a:gd name="connsiteY24-720" fmla="*/ 891770 h 5696260"/>
              <a:gd name="connsiteX25-721" fmla="*/ 3687692 w 6181289"/>
              <a:gd name="connsiteY25-722" fmla="*/ 819178 h 5696260"/>
              <a:gd name="connsiteX26-723" fmla="*/ 1373044 w 6181289"/>
              <a:gd name="connsiteY26-724" fmla="*/ 727971 h 5696260"/>
              <a:gd name="connsiteX27-725" fmla="*/ 3207599 w 6181289"/>
              <a:gd name="connsiteY27-726" fmla="*/ 1148 h 5696260"/>
              <a:gd name="connsiteX0-727" fmla="*/ 2155945 w 6181289"/>
              <a:gd name="connsiteY0-728" fmla="*/ 812662 h 5696260"/>
              <a:gd name="connsiteX1-729" fmla="*/ 2154547 w 6181289"/>
              <a:gd name="connsiteY1-730" fmla="*/ 813084 h 5696260"/>
              <a:gd name="connsiteX2-731" fmla="*/ 2153182 w 6181289"/>
              <a:gd name="connsiteY2-732" fmla="*/ 813793 h 5696260"/>
              <a:gd name="connsiteX3-733" fmla="*/ 2155945 w 6181289"/>
              <a:gd name="connsiteY3-734" fmla="*/ 812662 h 5696260"/>
              <a:gd name="connsiteX4-735" fmla="*/ 3207599 w 6181289"/>
              <a:gd name="connsiteY4-736" fmla="*/ 1148 h 5696260"/>
              <a:gd name="connsiteX5-737" fmla="*/ 6022812 w 6181289"/>
              <a:gd name="connsiteY5-738" fmla="*/ 1861909 h 5696260"/>
              <a:gd name="connsiteX6-739" fmla="*/ 2964979 w 6181289"/>
              <a:gd name="connsiteY6-740" fmla="*/ 5691471 h 5696260"/>
              <a:gd name="connsiteX7-741" fmla="*/ 4675670 w 6181289"/>
              <a:gd name="connsiteY7-742" fmla="*/ 4500857 h 5696260"/>
              <a:gd name="connsiteX8-743" fmla="*/ 4798572 w 6181289"/>
              <a:gd name="connsiteY8-744" fmla="*/ 4279914 h 5696260"/>
              <a:gd name="connsiteX9-745" fmla="*/ 3401213 w 6181289"/>
              <a:gd name="connsiteY9-746" fmla="*/ 5297110 h 5696260"/>
              <a:gd name="connsiteX10-747" fmla="*/ 45763 w 6181289"/>
              <a:gd name="connsiteY10-748" fmla="*/ 3637215 h 5696260"/>
              <a:gd name="connsiteX11-749" fmla="*/ 1842059 w 6181289"/>
              <a:gd name="connsiteY11-750" fmla="*/ 781724 h 5696260"/>
              <a:gd name="connsiteX12-751" fmla="*/ 1919362 w 6181289"/>
              <a:gd name="connsiteY12-752" fmla="*/ 766849 h 5696260"/>
              <a:gd name="connsiteX13-753" fmla="*/ 1938827 w 6181289"/>
              <a:gd name="connsiteY13-754" fmla="*/ 761362 h 5696260"/>
              <a:gd name="connsiteX14-755" fmla="*/ 1995682 w 6181289"/>
              <a:gd name="connsiteY14-756" fmla="*/ 752163 h 5696260"/>
              <a:gd name="connsiteX15-757" fmla="*/ 2124463 w 6181289"/>
              <a:gd name="connsiteY15-758" fmla="*/ 727381 h 5696260"/>
              <a:gd name="connsiteX16-759" fmla="*/ 2199454 w 6181289"/>
              <a:gd name="connsiteY16-760" fmla="*/ 719191 h 5696260"/>
              <a:gd name="connsiteX17-761" fmla="*/ 2204914 w 6181289"/>
              <a:gd name="connsiteY17-762" fmla="*/ 718307 h 5696260"/>
              <a:gd name="connsiteX18-763" fmla="*/ 2211280 w 6181289"/>
              <a:gd name="connsiteY18-764" fmla="*/ 717899 h 5696260"/>
              <a:gd name="connsiteX19-765" fmla="*/ 2271320 w 6181289"/>
              <a:gd name="connsiteY19-766" fmla="*/ 711342 h 5696260"/>
              <a:gd name="connsiteX20-767" fmla="*/ 2421772 w 6181289"/>
              <a:gd name="connsiteY20-768" fmla="*/ 703037 h 5696260"/>
              <a:gd name="connsiteX21-769" fmla="*/ 2417747 w 6181289"/>
              <a:gd name="connsiteY21-770" fmla="*/ 704662 h 5696260"/>
              <a:gd name="connsiteX22-771" fmla="*/ 2487243 w 6181289"/>
              <a:gd name="connsiteY22-772" fmla="*/ 700207 h 5696260"/>
              <a:gd name="connsiteX23-773" fmla="*/ 3908685 w 6181289"/>
              <a:gd name="connsiteY23-774" fmla="*/ 965382 h 5696260"/>
              <a:gd name="connsiteX24-775" fmla="*/ 3807586 w 6181289"/>
              <a:gd name="connsiteY24-776" fmla="*/ 891770 h 5696260"/>
              <a:gd name="connsiteX25-777" fmla="*/ 3687692 w 6181289"/>
              <a:gd name="connsiteY25-778" fmla="*/ 819178 h 5696260"/>
              <a:gd name="connsiteX26-779" fmla="*/ 1373044 w 6181289"/>
              <a:gd name="connsiteY26-780" fmla="*/ 727971 h 5696260"/>
              <a:gd name="connsiteX27-781" fmla="*/ 3207599 w 6181289"/>
              <a:gd name="connsiteY27-782" fmla="*/ 1148 h 5696260"/>
              <a:gd name="connsiteX0-783" fmla="*/ 2155945 w 6181289"/>
              <a:gd name="connsiteY0-784" fmla="*/ 812662 h 5696260"/>
              <a:gd name="connsiteX1-785" fmla="*/ 2154547 w 6181289"/>
              <a:gd name="connsiteY1-786" fmla="*/ 813084 h 5696260"/>
              <a:gd name="connsiteX2-787" fmla="*/ 2153182 w 6181289"/>
              <a:gd name="connsiteY2-788" fmla="*/ 813793 h 5696260"/>
              <a:gd name="connsiteX3-789" fmla="*/ 2155945 w 6181289"/>
              <a:gd name="connsiteY3-790" fmla="*/ 812662 h 5696260"/>
              <a:gd name="connsiteX4-791" fmla="*/ 3207599 w 6181289"/>
              <a:gd name="connsiteY4-792" fmla="*/ 1148 h 5696260"/>
              <a:gd name="connsiteX5-793" fmla="*/ 6022812 w 6181289"/>
              <a:gd name="connsiteY5-794" fmla="*/ 1861909 h 5696260"/>
              <a:gd name="connsiteX6-795" fmla="*/ 2964979 w 6181289"/>
              <a:gd name="connsiteY6-796" fmla="*/ 5691471 h 5696260"/>
              <a:gd name="connsiteX7-797" fmla="*/ 4675670 w 6181289"/>
              <a:gd name="connsiteY7-798" fmla="*/ 4500857 h 5696260"/>
              <a:gd name="connsiteX8-799" fmla="*/ 4798572 w 6181289"/>
              <a:gd name="connsiteY8-800" fmla="*/ 4279914 h 5696260"/>
              <a:gd name="connsiteX9-801" fmla="*/ 3401213 w 6181289"/>
              <a:gd name="connsiteY9-802" fmla="*/ 5297110 h 5696260"/>
              <a:gd name="connsiteX10-803" fmla="*/ 45763 w 6181289"/>
              <a:gd name="connsiteY10-804" fmla="*/ 3637215 h 5696260"/>
              <a:gd name="connsiteX11-805" fmla="*/ 1842059 w 6181289"/>
              <a:gd name="connsiteY11-806" fmla="*/ 781724 h 5696260"/>
              <a:gd name="connsiteX12-807" fmla="*/ 1919362 w 6181289"/>
              <a:gd name="connsiteY12-808" fmla="*/ 766849 h 5696260"/>
              <a:gd name="connsiteX13-809" fmla="*/ 1938827 w 6181289"/>
              <a:gd name="connsiteY13-810" fmla="*/ 761362 h 5696260"/>
              <a:gd name="connsiteX14-811" fmla="*/ 1995682 w 6181289"/>
              <a:gd name="connsiteY14-812" fmla="*/ 752163 h 5696260"/>
              <a:gd name="connsiteX15-813" fmla="*/ 2124463 w 6181289"/>
              <a:gd name="connsiteY15-814" fmla="*/ 727381 h 5696260"/>
              <a:gd name="connsiteX16-815" fmla="*/ 2199454 w 6181289"/>
              <a:gd name="connsiteY16-816" fmla="*/ 719191 h 5696260"/>
              <a:gd name="connsiteX17-817" fmla="*/ 2204914 w 6181289"/>
              <a:gd name="connsiteY17-818" fmla="*/ 718307 h 5696260"/>
              <a:gd name="connsiteX18-819" fmla="*/ 2211280 w 6181289"/>
              <a:gd name="connsiteY18-820" fmla="*/ 717899 h 5696260"/>
              <a:gd name="connsiteX19-821" fmla="*/ 2271320 w 6181289"/>
              <a:gd name="connsiteY19-822" fmla="*/ 711342 h 5696260"/>
              <a:gd name="connsiteX20-823" fmla="*/ 2421772 w 6181289"/>
              <a:gd name="connsiteY20-824" fmla="*/ 703037 h 5696260"/>
              <a:gd name="connsiteX21-825" fmla="*/ 2417747 w 6181289"/>
              <a:gd name="connsiteY21-826" fmla="*/ 704662 h 5696260"/>
              <a:gd name="connsiteX22-827" fmla="*/ 2487243 w 6181289"/>
              <a:gd name="connsiteY22-828" fmla="*/ 700207 h 5696260"/>
              <a:gd name="connsiteX23-829" fmla="*/ 3908685 w 6181289"/>
              <a:gd name="connsiteY23-830" fmla="*/ 965382 h 5696260"/>
              <a:gd name="connsiteX24-831" fmla="*/ 3807586 w 6181289"/>
              <a:gd name="connsiteY24-832" fmla="*/ 891770 h 5696260"/>
              <a:gd name="connsiteX25-833" fmla="*/ 3687692 w 6181289"/>
              <a:gd name="connsiteY25-834" fmla="*/ 819178 h 5696260"/>
              <a:gd name="connsiteX26-835" fmla="*/ 1373044 w 6181289"/>
              <a:gd name="connsiteY26-836" fmla="*/ 727971 h 5696260"/>
              <a:gd name="connsiteX27-837" fmla="*/ 3207599 w 6181289"/>
              <a:gd name="connsiteY27-838" fmla="*/ 1148 h 5696260"/>
              <a:gd name="connsiteX0-839" fmla="*/ 2155945 w 6181289"/>
              <a:gd name="connsiteY0-840" fmla="*/ 812662 h 5696260"/>
              <a:gd name="connsiteX1-841" fmla="*/ 2154547 w 6181289"/>
              <a:gd name="connsiteY1-842" fmla="*/ 813084 h 5696260"/>
              <a:gd name="connsiteX2-843" fmla="*/ 2153182 w 6181289"/>
              <a:gd name="connsiteY2-844" fmla="*/ 813793 h 5696260"/>
              <a:gd name="connsiteX3-845" fmla="*/ 2155945 w 6181289"/>
              <a:gd name="connsiteY3-846" fmla="*/ 812662 h 5696260"/>
              <a:gd name="connsiteX4-847" fmla="*/ 3207599 w 6181289"/>
              <a:gd name="connsiteY4-848" fmla="*/ 1148 h 5696260"/>
              <a:gd name="connsiteX5-849" fmla="*/ 6022812 w 6181289"/>
              <a:gd name="connsiteY5-850" fmla="*/ 1861909 h 5696260"/>
              <a:gd name="connsiteX6-851" fmla="*/ 2964979 w 6181289"/>
              <a:gd name="connsiteY6-852" fmla="*/ 5691471 h 5696260"/>
              <a:gd name="connsiteX7-853" fmla="*/ 4675670 w 6181289"/>
              <a:gd name="connsiteY7-854" fmla="*/ 4500857 h 5696260"/>
              <a:gd name="connsiteX8-855" fmla="*/ 4798572 w 6181289"/>
              <a:gd name="connsiteY8-856" fmla="*/ 4279914 h 5696260"/>
              <a:gd name="connsiteX9-857" fmla="*/ 3401213 w 6181289"/>
              <a:gd name="connsiteY9-858" fmla="*/ 5297110 h 5696260"/>
              <a:gd name="connsiteX10-859" fmla="*/ 45763 w 6181289"/>
              <a:gd name="connsiteY10-860" fmla="*/ 3637215 h 5696260"/>
              <a:gd name="connsiteX11-861" fmla="*/ 1842059 w 6181289"/>
              <a:gd name="connsiteY11-862" fmla="*/ 781724 h 5696260"/>
              <a:gd name="connsiteX12-863" fmla="*/ 1919362 w 6181289"/>
              <a:gd name="connsiteY12-864" fmla="*/ 766849 h 5696260"/>
              <a:gd name="connsiteX13-865" fmla="*/ 1938827 w 6181289"/>
              <a:gd name="connsiteY13-866" fmla="*/ 761362 h 5696260"/>
              <a:gd name="connsiteX14-867" fmla="*/ 1995682 w 6181289"/>
              <a:gd name="connsiteY14-868" fmla="*/ 752163 h 5696260"/>
              <a:gd name="connsiteX15-869" fmla="*/ 2124463 w 6181289"/>
              <a:gd name="connsiteY15-870" fmla="*/ 727381 h 5696260"/>
              <a:gd name="connsiteX16-871" fmla="*/ 2199454 w 6181289"/>
              <a:gd name="connsiteY16-872" fmla="*/ 719191 h 5696260"/>
              <a:gd name="connsiteX17-873" fmla="*/ 2204914 w 6181289"/>
              <a:gd name="connsiteY17-874" fmla="*/ 718307 h 5696260"/>
              <a:gd name="connsiteX18-875" fmla="*/ 2211280 w 6181289"/>
              <a:gd name="connsiteY18-876" fmla="*/ 717899 h 5696260"/>
              <a:gd name="connsiteX19-877" fmla="*/ 2271320 w 6181289"/>
              <a:gd name="connsiteY19-878" fmla="*/ 711342 h 5696260"/>
              <a:gd name="connsiteX20-879" fmla="*/ 2421772 w 6181289"/>
              <a:gd name="connsiteY20-880" fmla="*/ 703037 h 5696260"/>
              <a:gd name="connsiteX21-881" fmla="*/ 2417747 w 6181289"/>
              <a:gd name="connsiteY21-882" fmla="*/ 704662 h 5696260"/>
              <a:gd name="connsiteX22-883" fmla="*/ 2487243 w 6181289"/>
              <a:gd name="connsiteY22-884" fmla="*/ 700207 h 5696260"/>
              <a:gd name="connsiteX23-885" fmla="*/ 3908685 w 6181289"/>
              <a:gd name="connsiteY23-886" fmla="*/ 965382 h 5696260"/>
              <a:gd name="connsiteX24-887" fmla="*/ 3807586 w 6181289"/>
              <a:gd name="connsiteY24-888" fmla="*/ 891770 h 5696260"/>
              <a:gd name="connsiteX25-889" fmla="*/ 3687692 w 6181289"/>
              <a:gd name="connsiteY25-890" fmla="*/ 819178 h 5696260"/>
              <a:gd name="connsiteX26-891" fmla="*/ 1373044 w 6181289"/>
              <a:gd name="connsiteY26-892" fmla="*/ 727971 h 5696260"/>
              <a:gd name="connsiteX27-893" fmla="*/ 3207599 w 6181289"/>
              <a:gd name="connsiteY27-894" fmla="*/ 1148 h 5696260"/>
              <a:gd name="connsiteX0-895" fmla="*/ 2155945 w 6181289"/>
              <a:gd name="connsiteY0-896" fmla="*/ 812662 h 5751702"/>
              <a:gd name="connsiteX1-897" fmla="*/ 2154547 w 6181289"/>
              <a:gd name="connsiteY1-898" fmla="*/ 813084 h 5751702"/>
              <a:gd name="connsiteX2-899" fmla="*/ 2153182 w 6181289"/>
              <a:gd name="connsiteY2-900" fmla="*/ 813793 h 5751702"/>
              <a:gd name="connsiteX3-901" fmla="*/ 2155945 w 6181289"/>
              <a:gd name="connsiteY3-902" fmla="*/ 812662 h 5751702"/>
              <a:gd name="connsiteX4-903" fmla="*/ 3207599 w 6181289"/>
              <a:gd name="connsiteY4-904" fmla="*/ 1148 h 5751702"/>
              <a:gd name="connsiteX5-905" fmla="*/ 6022812 w 6181289"/>
              <a:gd name="connsiteY5-906" fmla="*/ 1861909 h 5751702"/>
              <a:gd name="connsiteX6-907" fmla="*/ 2964979 w 6181289"/>
              <a:gd name="connsiteY6-908" fmla="*/ 5691471 h 5751702"/>
              <a:gd name="connsiteX7-909" fmla="*/ 4798572 w 6181289"/>
              <a:gd name="connsiteY7-910" fmla="*/ 4279914 h 5751702"/>
              <a:gd name="connsiteX8-911" fmla="*/ 3401213 w 6181289"/>
              <a:gd name="connsiteY8-912" fmla="*/ 5297110 h 5751702"/>
              <a:gd name="connsiteX9-913" fmla="*/ 45763 w 6181289"/>
              <a:gd name="connsiteY9-914" fmla="*/ 3637215 h 5751702"/>
              <a:gd name="connsiteX10-915" fmla="*/ 1842059 w 6181289"/>
              <a:gd name="connsiteY10-916" fmla="*/ 781724 h 5751702"/>
              <a:gd name="connsiteX11-917" fmla="*/ 1919362 w 6181289"/>
              <a:gd name="connsiteY11-918" fmla="*/ 766849 h 5751702"/>
              <a:gd name="connsiteX12-919" fmla="*/ 1938827 w 6181289"/>
              <a:gd name="connsiteY12-920" fmla="*/ 761362 h 5751702"/>
              <a:gd name="connsiteX13-921" fmla="*/ 1995682 w 6181289"/>
              <a:gd name="connsiteY13-922" fmla="*/ 752163 h 5751702"/>
              <a:gd name="connsiteX14-923" fmla="*/ 2124463 w 6181289"/>
              <a:gd name="connsiteY14-924" fmla="*/ 727381 h 5751702"/>
              <a:gd name="connsiteX15-925" fmla="*/ 2199454 w 6181289"/>
              <a:gd name="connsiteY15-926" fmla="*/ 719191 h 5751702"/>
              <a:gd name="connsiteX16-927" fmla="*/ 2204914 w 6181289"/>
              <a:gd name="connsiteY16-928" fmla="*/ 718307 h 5751702"/>
              <a:gd name="connsiteX17-929" fmla="*/ 2211280 w 6181289"/>
              <a:gd name="connsiteY17-930" fmla="*/ 717899 h 5751702"/>
              <a:gd name="connsiteX18-931" fmla="*/ 2271320 w 6181289"/>
              <a:gd name="connsiteY18-932" fmla="*/ 711342 h 5751702"/>
              <a:gd name="connsiteX19-933" fmla="*/ 2421772 w 6181289"/>
              <a:gd name="connsiteY19-934" fmla="*/ 703037 h 5751702"/>
              <a:gd name="connsiteX20-935" fmla="*/ 2417747 w 6181289"/>
              <a:gd name="connsiteY20-936" fmla="*/ 704662 h 5751702"/>
              <a:gd name="connsiteX21-937" fmla="*/ 2487243 w 6181289"/>
              <a:gd name="connsiteY21-938" fmla="*/ 700207 h 5751702"/>
              <a:gd name="connsiteX22-939" fmla="*/ 3908685 w 6181289"/>
              <a:gd name="connsiteY22-940" fmla="*/ 965382 h 5751702"/>
              <a:gd name="connsiteX23-941" fmla="*/ 3807586 w 6181289"/>
              <a:gd name="connsiteY23-942" fmla="*/ 891770 h 5751702"/>
              <a:gd name="connsiteX24-943" fmla="*/ 3687692 w 6181289"/>
              <a:gd name="connsiteY24-944" fmla="*/ 819178 h 5751702"/>
              <a:gd name="connsiteX25-945" fmla="*/ 1373044 w 6181289"/>
              <a:gd name="connsiteY25-946" fmla="*/ 727971 h 5751702"/>
              <a:gd name="connsiteX26-947" fmla="*/ 3207599 w 6181289"/>
              <a:gd name="connsiteY26-948" fmla="*/ 1148 h 5751702"/>
              <a:gd name="connsiteX0-949" fmla="*/ 2155945 w 6181289"/>
              <a:gd name="connsiteY0-950" fmla="*/ 812662 h 5751702"/>
              <a:gd name="connsiteX1-951" fmla="*/ 2154547 w 6181289"/>
              <a:gd name="connsiteY1-952" fmla="*/ 813084 h 5751702"/>
              <a:gd name="connsiteX2-953" fmla="*/ 2153182 w 6181289"/>
              <a:gd name="connsiteY2-954" fmla="*/ 813793 h 5751702"/>
              <a:gd name="connsiteX3-955" fmla="*/ 2155945 w 6181289"/>
              <a:gd name="connsiteY3-956" fmla="*/ 812662 h 5751702"/>
              <a:gd name="connsiteX4-957" fmla="*/ 3207599 w 6181289"/>
              <a:gd name="connsiteY4-958" fmla="*/ 1148 h 5751702"/>
              <a:gd name="connsiteX5-959" fmla="*/ 6022812 w 6181289"/>
              <a:gd name="connsiteY5-960" fmla="*/ 1861909 h 5751702"/>
              <a:gd name="connsiteX6-961" fmla="*/ 2964979 w 6181289"/>
              <a:gd name="connsiteY6-962" fmla="*/ 5691471 h 5751702"/>
              <a:gd name="connsiteX7-963" fmla="*/ 4798572 w 6181289"/>
              <a:gd name="connsiteY7-964" fmla="*/ 4279914 h 5751702"/>
              <a:gd name="connsiteX8-965" fmla="*/ 3401213 w 6181289"/>
              <a:gd name="connsiteY8-966" fmla="*/ 5297110 h 5751702"/>
              <a:gd name="connsiteX9-967" fmla="*/ 45763 w 6181289"/>
              <a:gd name="connsiteY9-968" fmla="*/ 3637215 h 5751702"/>
              <a:gd name="connsiteX10-969" fmla="*/ 1842059 w 6181289"/>
              <a:gd name="connsiteY10-970" fmla="*/ 781724 h 5751702"/>
              <a:gd name="connsiteX11-971" fmla="*/ 1919362 w 6181289"/>
              <a:gd name="connsiteY11-972" fmla="*/ 766849 h 5751702"/>
              <a:gd name="connsiteX12-973" fmla="*/ 1938827 w 6181289"/>
              <a:gd name="connsiteY12-974" fmla="*/ 761362 h 5751702"/>
              <a:gd name="connsiteX13-975" fmla="*/ 1995682 w 6181289"/>
              <a:gd name="connsiteY13-976" fmla="*/ 752163 h 5751702"/>
              <a:gd name="connsiteX14-977" fmla="*/ 2124463 w 6181289"/>
              <a:gd name="connsiteY14-978" fmla="*/ 727381 h 5751702"/>
              <a:gd name="connsiteX15-979" fmla="*/ 2199454 w 6181289"/>
              <a:gd name="connsiteY15-980" fmla="*/ 719191 h 5751702"/>
              <a:gd name="connsiteX16-981" fmla="*/ 2204914 w 6181289"/>
              <a:gd name="connsiteY16-982" fmla="*/ 718307 h 5751702"/>
              <a:gd name="connsiteX17-983" fmla="*/ 2211280 w 6181289"/>
              <a:gd name="connsiteY17-984" fmla="*/ 717899 h 5751702"/>
              <a:gd name="connsiteX18-985" fmla="*/ 2271320 w 6181289"/>
              <a:gd name="connsiteY18-986" fmla="*/ 711342 h 5751702"/>
              <a:gd name="connsiteX19-987" fmla="*/ 2421772 w 6181289"/>
              <a:gd name="connsiteY19-988" fmla="*/ 703037 h 5751702"/>
              <a:gd name="connsiteX20-989" fmla="*/ 2417747 w 6181289"/>
              <a:gd name="connsiteY20-990" fmla="*/ 704662 h 5751702"/>
              <a:gd name="connsiteX21-991" fmla="*/ 2487243 w 6181289"/>
              <a:gd name="connsiteY21-992" fmla="*/ 700207 h 5751702"/>
              <a:gd name="connsiteX22-993" fmla="*/ 3908685 w 6181289"/>
              <a:gd name="connsiteY22-994" fmla="*/ 965382 h 5751702"/>
              <a:gd name="connsiteX23-995" fmla="*/ 3807586 w 6181289"/>
              <a:gd name="connsiteY23-996" fmla="*/ 891770 h 5751702"/>
              <a:gd name="connsiteX24-997" fmla="*/ 3687692 w 6181289"/>
              <a:gd name="connsiteY24-998" fmla="*/ 819178 h 5751702"/>
              <a:gd name="connsiteX25-999" fmla="*/ 1373044 w 6181289"/>
              <a:gd name="connsiteY25-1000" fmla="*/ 727971 h 5751702"/>
              <a:gd name="connsiteX26-1001" fmla="*/ 3207599 w 6181289"/>
              <a:gd name="connsiteY26-1002" fmla="*/ 1148 h 5751702"/>
              <a:gd name="connsiteX0-1003" fmla="*/ 2155945 w 6181289"/>
              <a:gd name="connsiteY0-1004" fmla="*/ 812662 h 5751702"/>
              <a:gd name="connsiteX1-1005" fmla="*/ 2154547 w 6181289"/>
              <a:gd name="connsiteY1-1006" fmla="*/ 813084 h 5751702"/>
              <a:gd name="connsiteX2-1007" fmla="*/ 2153182 w 6181289"/>
              <a:gd name="connsiteY2-1008" fmla="*/ 813793 h 5751702"/>
              <a:gd name="connsiteX3-1009" fmla="*/ 2155945 w 6181289"/>
              <a:gd name="connsiteY3-1010" fmla="*/ 812662 h 5751702"/>
              <a:gd name="connsiteX4-1011" fmla="*/ 3207599 w 6181289"/>
              <a:gd name="connsiteY4-1012" fmla="*/ 1148 h 5751702"/>
              <a:gd name="connsiteX5-1013" fmla="*/ 6022812 w 6181289"/>
              <a:gd name="connsiteY5-1014" fmla="*/ 1861909 h 5751702"/>
              <a:gd name="connsiteX6-1015" fmla="*/ 2964979 w 6181289"/>
              <a:gd name="connsiteY6-1016" fmla="*/ 5691471 h 5751702"/>
              <a:gd name="connsiteX7-1017" fmla="*/ 4798572 w 6181289"/>
              <a:gd name="connsiteY7-1018" fmla="*/ 4279914 h 5751702"/>
              <a:gd name="connsiteX8-1019" fmla="*/ 3401213 w 6181289"/>
              <a:gd name="connsiteY8-1020" fmla="*/ 5297110 h 5751702"/>
              <a:gd name="connsiteX9-1021" fmla="*/ 45763 w 6181289"/>
              <a:gd name="connsiteY9-1022" fmla="*/ 3637215 h 5751702"/>
              <a:gd name="connsiteX10-1023" fmla="*/ 1842059 w 6181289"/>
              <a:gd name="connsiteY10-1024" fmla="*/ 781724 h 5751702"/>
              <a:gd name="connsiteX11-1025" fmla="*/ 1919362 w 6181289"/>
              <a:gd name="connsiteY11-1026" fmla="*/ 766849 h 5751702"/>
              <a:gd name="connsiteX12-1027" fmla="*/ 1938827 w 6181289"/>
              <a:gd name="connsiteY12-1028" fmla="*/ 761362 h 5751702"/>
              <a:gd name="connsiteX13-1029" fmla="*/ 1995682 w 6181289"/>
              <a:gd name="connsiteY13-1030" fmla="*/ 752163 h 5751702"/>
              <a:gd name="connsiteX14-1031" fmla="*/ 2124463 w 6181289"/>
              <a:gd name="connsiteY14-1032" fmla="*/ 727381 h 5751702"/>
              <a:gd name="connsiteX15-1033" fmla="*/ 2199454 w 6181289"/>
              <a:gd name="connsiteY15-1034" fmla="*/ 719191 h 5751702"/>
              <a:gd name="connsiteX16-1035" fmla="*/ 2204914 w 6181289"/>
              <a:gd name="connsiteY16-1036" fmla="*/ 718307 h 5751702"/>
              <a:gd name="connsiteX17-1037" fmla="*/ 2211280 w 6181289"/>
              <a:gd name="connsiteY17-1038" fmla="*/ 717899 h 5751702"/>
              <a:gd name="connsiteX18-1039" fmla="*/ 2271320 w 6181289"/>
              <a:gd name="connsiteY18-1040" fmla="*/ 711342 h 5751702"/>
              <a:gd name="connsiteX19-1041" fmla="*/ 2421772 w 6181289"/>
              <a:gd name="connsiteY19-1042" fmla="*/ 703037 h 5751702"/>
              <a:gd name="connsiteX20-1043" fmla="*/ 2417747 w 6181289"/>
              <a:gd name="connsiteY20-1044" fmla="*/ 704662 h 5751702"/>
              <a:gd name="connsiteX21-1045" fmla="*/ 2487243 w 6181289"/>
              <a:gd name="connsiteY21-1046" fmla="*/ 700207 h 5751702"/>
              <a:gd name="connsiteX22-1047" fmla="*/ 3908685 w 6181289"/>
              <a:gd name="connsiteY22-1048" fmla="*/ 965382 h 5751702"/>
              <a:gd name="connsiteX23-1049" fmla="*/ 3807586 w 6181289"/>
              <a:gd name="connsiteY23-1050" fmla="*/ 891770 h 5751702"/>
              <a:gd name="connsiteX24-1051" fmla="*/ 3687692 w 6181289"/>
              <a:gd name="connsiteY24-1052" fmla="*/ 819178 h 5751702"/>
              <a:gd name="connsiteX25-1053" fmla="*/ 1373044 w 6181289"/>
              <a:gd name="connsiteY25-1054" fmla="*/ 727971 h 5751702"/>
              <a:gd name="connsiteX26-1055" fmla="*/ 3207599 w 6181289"/>
              <a:gd name="connsiteY26-1056" fmla="*/ 1148 h 5751702"/>
              <a:gd name="connsiteX0-1057" fmla="*/ 2155945 w 6181289"/>
              <a:gd name="connsiteY0-1058" fmla="*/ 812662 h 5696260"/>
              <a:gd name="connsiteX1-1059" fmla="*/ 2154547 w 6181289"/>
              <a:gd name="connsiteY1-1060" fmla="*/ 813084 h 5696260"/>
              <a:gd name="connsiteX2-1061" fmla="*/ 2153182 w 6181289"/>
              <a:gd name="connsiteY2-1062" fmla="*/ 813793 h 5696260"/>
              <a:gd name="connsiteX3-1063" fmla="*/ 2155945 w 6181289"/>
              <a:gd name="connsiteY3-1064" fmla="*/ 812662 h 5696260"/>
              <a:gd name="connsiteX4-1065" fmla="*/ 3207599 w 6181289"/>
              <a:gd name="connsiteY4-1066" fmla="*/ 1148 h 5696260"/>
              <a:gd name="connsiteX5-1067" fmla="*/ 6022812 w 6181289"/>
              <a:gd name="connsiteY5-1068" fmla="*/ 1861909 h 5696260"/>
              <a:gd name="connsiteX6-1069" fmla="*/ 2964979 w 6181289"/>
              <a:gd name="connsiteY6-1070" fmla="*/ 5691471 h 5696260"/>
              <a:gd name="connsiteX7-1071" fmla="*/ 4798572 w 6181289"/>
              <a:gd name="connsiteY7-1072" fmla="*/ 4279914 h 5696260"/>
              <a:gd name="connsiteX8-1073" fmla="*/ 3401213 w 6181289"/>
              <a:gd name="connsiteY8-1074" fmla="*/ 5297110 h 5696260"/>
              <a:gd name="connsiteX9-1075" fmla="*/ 45763 w 6181289"/>
              <a:gd name="connsiteY9-1076" fmla="*/ 3637215 h 5696260"/>
              <a:gd name="connsiteX10-1077" fmla="*/ 1842059 w 6181289"/>
              <a:gd name="connsiteY10-1078" fmla="*/ 781724 h 5696260"/>
              <a:gd name="connsiteX11-1079" fmla="*/ 1919362 w 6181289"/>
              <a:gd name="connsiteY11-1080" fmla="*/ 766849 h 5696260"/>
              <a:gd name="connsiteX12-1081" fmla="*/ 1938827 w 6181289"/>
              <a:gd name="connsiteY12-1082" fmla="*/ 761362 h 5696260"/>
              <a:gd name="connsiteX13-1083" fmla="*/ 1995682 w 6181289"/>
              <a:gd name="connsiteY13-1084" fmla="*/ 752163 h 5696260"/>
              <a:gd name="connsiteX14-1085" fmla="*/ 2124463 w 6181289"/>
              <a:gd name="connsiteY14-1086" fmla="*/ 727381 h 5696260"/>
              <a:gd name="connsiteX15-1087" fmla="*/ 2199454 w 6181289"/>
              <a:gd name="connsiteY15-1088" fmla="*/ 719191 h 5696260"/>
              <a:gd name="connsiteX16-1089" fmla="*/ 2204914 w 6181289"/>
              <a:gd name="connsiteY16-1090" fmla="*/ 718307 h 5696260"/>
              <a:gd name="connsiteX17-1091" fmla="*/ 2211280 w 6181289"/>
              <a:gd name="connsiteY17-1092" fmla="*/ 717899 h 5696260"/>
              <a:gd name="connsiteX18-1093" fmla="*/ 2271320 w 6181289"/>
              <a:gd name="connsiteY18-1094" fmla="*/ 711342 h 5696260"/>
              <a:gd name="connsiteX19-1095" fmla="*/ 2421772 w 6181289"/>
              <a:gd name="connsiteY19-1096" fmla="*/ 703037 h 5696260"/>
              <a:gd name="connsiteX20-1097" fmla="*/ 2417747 w 6181289"/>
              <a:gd name="connsiteY20-1098" fmla="*/ 704662 h 5696260"/>
              <a:gd name="connsiteX21-1099" fmla="*/ 2487243 w 6181289"/>
              <a:gd name="connsiteY21-1100" fmla="*/ 700207 h 5696260"/>
              <a:gd name="connsiteX22-1101" fmla="*/ 3908685 w 6181289"/>
              <a:gd name="connsiteY22-1102" fmla="*/ 965382 h 5696260"/>
              <a:gd name="connsiteX23-1103" fmla="*/ 3807586 w 6181289"/>
              <a:gd name="connsiteY23-1104" fmla="*/ 891770 h 5696260"/>
              <a:gd name="connsiteX24-1105" fmla="*/ 3687692 w 6181289"/>
              <a:gd name="connsiteY24-1106" fmla="*/ 819178 h 5696260"/>
              <a:gd name="connsiteX25-1107" fmla="*/ 1373044 w 6181289"/>
              <a:gd name="connsiteY25-1108" fmla="*/ 727971 h 5696260"/>
              <a:gd name="connsiteX26-1109" fmla="*/ 3207599 w 6181289"/>
              <a:gd name="connsiteY26-1110" fmla="*/ 1148 h 5696260"/>
              <a:gd name="connsiteX0-1111" fmla="*/ 2155945 w 6181289"/>
              <a:gd name="connsiteY0-1112" fmla="*/ 812662 h 5696260"/>
              <a:gd name="connsiteX1-1113" fmla="*/ 2154547 w 6181289"/>
              <a:gd name="connsiteY1-1114" fmla="*/ 813084 h 5696260"/>
              <a:gd name="connsiteX2-1115" fmla="*/ 2153182 w 6181289"/>
              <a:gd name="connsiteY2-1116" fmla="*/ 813793 h 5696260"/>
              <a:gd name="connsiteX3-1117" fmla="*/ 2155945 w 6181289"/>
              <a:gd name="connsiteY3-1118" fmla="*/ 812662 h 5696260"/>
              <a:gd name="connsiteX4-1119" fmla="*/ 3207599 w 6181289"/>
              <a:gd name="connsiteY4-1120" fmla="*/ 1148 h 5696260"/>
              <a:gd name="connsiteX5-1121" fmla="*/ 6022812 w 6181289"/>
              <a:gd name="connsiteY5-1122" fmla="*/ 1861909 h 5696260"/>
              <a:gd name="connsiteX6-1123" fmla="*/ 2964979 w 6181289"/>
              <a:gd name="connsiteY6-1124" fmla="*/ 5691471 h 5696260"/>
              <a:gd name="connsiteX7-1125" fmla="*/ 4798572 w 6181289"/>
              <a:gd name="connsiteY7-1126" fmla="*/ 4279914 h 5696260"/>
              <a:gd name="connsiteX8-1127" fmla="*/ 3401213 w 6181289"/>
              <a:gd name="connsiteY8-1128" fmla="*/ 5297110 h 5696260"/>
              <a:gd name="connsiteX9-1129" fmla="*/ 45763 w 6181289"/>
              <a:gd name="connsiteY9-1130" fmla="*/ 3637215 h 5696260"/>
              <a:gd name="connsiteX10-1131" fmla="*/ 1842059 w 6181289"/>
              <a:gd name="connsiteY10-1132" fmla="*/ 781724 h 5696260"/>
              <a:gd name="connsiteX11-1133" fmla="*/ 1919362 w 6181289"/>
              <a:gd name="connsiteY11-1134" fmla="*/ 766849 h 5696260"/>
              <a:gd name="connsiteX12-1135" fmla="*/ 1938827 w 6181289"/>
              <a:gd name="connsiteY12-1136" fmla="*/ 761362 h 5696260"/>
              <a:gd name="connsiteX13-1137" fmla="*/ 1995682 w 6181289"/>
              <a:gd name="connsiteY13-1138" fmla="*/ 752163 h 5696260"/>
              <a:gd name="connsiteX14-1139" fmla="*/ 2124463 w 6181289"/>
              <a:gd name="connsiteY14-1140" fmla="*/ 727381 h 5696260"/>
              <a:gd name="connsiteX15-1141" fmla="*/ 2199454 w 6181289"/>
              <a:gd name="connsiteY15-1142" fmla="*/ 719191 h 5696260"/>
              <a:gd name="connsiteX16-1143" fmla="*/ 2204914 w 6181289"/>
              <a:gd name="connsiteY16-1144" fmla="*/ 718307 h 5696260"/>
              <a:gd name="connsiteX17-1145" fmla="*/ 2211280 w 6181289"/>
              <a:gd name="connsiteY17-1146" fmla="*/ 717899 h 5696260"/>
              <a:gd name="connsiteX18-1147" fmla="*/ 2271320 w 6181289"/>
              <a:gd name="connsiteY18-1148" fmla="*/ 711342 h 5696260"/>
              <a:gd name="connsiteX19-1149" fmla="*/ 2421772 w 6181289"/>
              <a:gd name="connsiteY19-1150" fmla="*/ 703037 h 5696260"/>
              <a:gd name="connsiteX20-1151" fmla="*/ 2417747 w 6181289"/>
              <a:gd name="connsiteY20-1152" fmla="*/ 704662 h 5696260"/>
              <a:gd name="connsiteX21-1153" fmla="*/ 2487243 w 6181289"/>
              <a:gd name="connsiteY21-1154" fmla="*/ 700207 h 5696260"/>
              <a:gd name="connsiteX22-1155" fmla="*/ 3908685 w 6181289"/>
              <a:gd name="connsiteY22-1156" fmla="*/ 965382 h 5696260"/>
              <a:gd name="connsiteX23-1157" fmla="*/ 3807586 w 6181289"/>
              <a:gd name="connsiteY23-1158" fmla="*/ 891770 h 5696260"/>
              <a:gd name="connsiteX24-1159" fmla="*/ 3687692 w 6181289"/>
              <a:gd name="connsiteY24-1160" fmla="*/ 819178 h 5696260"/>
              <a:gd name="connsiteX25-1161" fmla="*/ 1373044 w 6181289"/>
              <a:gd name="connsiteY25-1162" fmla="*/ 727971 h 5696260"/>
              <a:gd name="connsiteX26-1163" fmla="*/ 3207599 w 6181289"/>
              <a:gd name="connsiteY26-1164" fmla="*/ 1148 h 5696260"/>
              <a:gd name="connsiteX0-1165" fmla="*/ 2155945 w 6181289"/>
              <a:gd name="connsiteY0-1166" fmla="*/ 812662 h 5696260"/>
              <a:gd name="connsiteX1-1167" fmla="*/ 2154547 w 6181289"/>
              <a:gd name="connsiteY1-1168" fmla="*/ 813084 h 5696260"/>
              <a:gd name="connsiteX2-1169" fmla="*/ 2153182 w 6181289"/>
              <a:gd name="connsiteY2-1170" fmla="*/ 813793 h 5696260"/>
              <a:gd name="connsiteX3-1171" fmla="*/ 2155945 w 6181289"/>
              <a:gd name="connsiteY3-1172" fmla="*/ 812662 h 5696260"/>
              <a:gd name="connsiteX4-1173" fmla="*/ 3207599 w 6181289"/>
              <a:gd name="connsiteY4-1174" fmla="*/ 1148 h 5696260"/>
              <a:gd name="connsiteX5-1175" fmla="*/ 6022812 w 6181289"/>
              <a:gd name="connsiteY5-1176" fmla="*/ 1861909 h 5696260"/>
              <a:gd name="connsiteX6-1177" fmla="*/ 2964979 w 6181289"/>
              <a:gd name="connsiteY6-1178" fmla="*/ 5691471 h 5696260"/>
              <a:gd name="connsiteX7-1179" fmla="*/ 4798572 w 6181289"/>
              <a:gd name="connsiteY7-1180" fmla="*/ 4279914 h 5696260"/>
              <a:gd name="connsiteX8-1181" fmla="*/ 3401213 w 6181289"/>
              <a:gd name="connsiteY8-1182" fmla="*/ 5297110 h 5696260"/>
              <a:gd name="connsiteX9-1183" fmla="*/ 45763 w 6181289"/>
              <a:gd name="connsiteY9-1184" fmla="*/ 3637215 h 5696260"/>
              <a:gd name="connsiteX10-1185" fmla="*/ 1842059 w 6181289"/>
              <a:gd name="connsiteY10-1186" fmla="*/ 781724 h 5696260"/>
              <a:gd name="connsiteX11-1187" fmla="*/ 1919362 w 6181289"/>
              <a:gd name="connsiteY11-1188" fmla="*/ 766849 h 5696260"/>
              <a:gd name="connsiteX12-1189" fmla="*/ 1938827 w 6181289"/>
              <a:gd name="connsiteY12-1190" fmla="*/ 761362 h 5696260"/>
              <a:gd name="connsiteX13-1191" fmla="*/ 1995682 w 6181289"/>
              <a:gd name="connsiteY13-1192" fmla="*/ 752163 h 5696260"/>
              <a:gd name="connsiteX14-1193" fmla="*/ 2124463 w 6181289"/>
              <a:gd name="connsiteY14-1194" fmla="*/ 727381 h 5696260"/>
              <a:gd name="connsiteX15-1195" fmla="*/ 2199454 w 6181289"/>
              <a:gd name="connsiteY15-1196" fmla="*/ 719191 h 5696260"/>
              <a:gd name="connsiteX16-1197" fmla="*/ 2204914 w 6181289"/>
              <a:gd name="connsiteY16-1198" fmla="*/ 718307 h 5696260"/>
              <a:gd name="connsiteX17-1199" fmla="*/ 2211280 w 6181289"/>
              <a:gd name="connsiteY17-1200" fmla="*/ 717899 h 5696260"/>
              <a:gd name="connsiteX18-1201" fmla="*/ 2271320 w 6181289"/>
              <a:gd name="connsiteY18-1202" fmla="*/ 711342 h 5696260"/>
              <a:gd name="connsiteX19-1203" fmla="*/ 2421772 w 6181289"/>
              <a:gd name="connsiteY19-1204" fmla="*/ 703037 h 5696260"/>
              <a:gd name="connsiteX20-1205" fmla="*/ 2417747 w 6181289"/>
              <a:gd name="connsiteY20-1206" fmla="*/ 704662 h 5696260"/>
              <a:gd name="connsiteX21-1207" fmla="*/ 2487243 w 6181289"/>
              <a:gd name="connsiteY21-1208" fmla="*/ 700207 h 5696260"/>
              <a:gd name="connsiteX22-1209" fmla="*/ 3908685 w 6181289"/>
              <a:gd name="connsiteY22-1210" fmla="*/ 965382 h 5696260"/>
              <a:gd name="connsiteX23-1211" fmla="*/ 3807586 w 6181289"/>
              <a:gd name="connsiteY23-1212" fmla="*/ 891770 h 5696260"/>
              <a:gd name="connsiteX24-1213" fmla="*/ 3687692 w 6181289"/>
              <a:gd name="connsiteY24-1214" fmla="*/ 819178 h 5696260"/>
              <a:gd name="connsiteX25-1215" fmla="*/ 1373044 w 6181289"/>
              <a:gd name="connsiteY25-1216" fmla="*/ 727971 h 5696260"/>
              <a:gd name="connsiteX26-1217" fmla="*/ 3207599 w 6181289"/>
              <a:gd name="connsiteY26-1218" fmla="*/ 1148 h 5696260"/>
              <a:gd name="connsiteX0-1219" fmla="*/ 2155945 w 6181289"/>
              <a:gd name="connsiteY0-1220" fmla="*/ 812662 h 5696260"/>
              <a:gd name="connsiteX1-1221" fmla="*/ 2154547 w 6181289"/>
              <a:gd name="connsiteY1-1222" fmla="*/ 813084 h 5696260"/>
              <a:gd name="connsiteX2-1223" fmla="*/ 2153182 w 6181289"/>
              <a:gd name="connsiteY2-1224" fmla="*/ 813793 h 5696260"/>
              <a:gd name="connsiteX3-1225" fmla="*/ 2155945 w 6181289"/>
              <a:gd name="connsiteY3-1226" fmla="*/ 812662 h 5696260"/>
              <a:gd name="connsiteX4-1227" fmla="*/ 3207599 w 6181289"/>
              <a:gd name="connsiteY4-1228" fmla="*/ 1148 h 5696260"/>
              <a:gd name="connsiteX5-1229" fmla="*/ 6022812 w 6181289"/>
              <a:gd name="connsiteY5-1230" fmla="*/ 1861909 h 5696260"/>
              <a:gd name="connsiteX6-1231" fmla="*/ 2964979 w 6181289"/>
              <a:gd name="connsiteY6-1232" fmla="*/ 5691471 h 5696260"/>
              <a:gd name="connsiteX7-1233" fmla="*/ 4798572 w 6181289"/>
              <a:gd name="connsiteY7-1234" fmla="*/ 4279914 h 5696260"/>
              <a:gd name="connsiteX8-1235" fmla="*/ 3401213 w 6181289"/>
              <a:gd name="connsiteY8-1236" fmla="*/ 5297110 h 5696260"/>
              <a:gd name="connsiteX9-1237" fmla="*/ 45763 w 6181289"/>
              <a:gd name="connsiteY9-1238" fmla="*/ 3637215 h 5696260"/>
              <a:gd name="connsiteX10-1239" fmla="*/ 1842059 w 6181289"/>
              <a:gd name="connsiteY10-1240" fmla="*/ 781724 h 5696260"/>
              <a:gd name="connsiteX11-1241" fmla="*/ 1919362 w 6181289"/>
              <a:gd name="connsiteY11-1242" fmla="*/ 766849 h 5696260"/>
              <a:gd name="connsiteX12-1243" fmla="*/ 1938827 w 6181289"/>
              <a:gd name="connsiteY12-1244" fmla="*/ 761362 h 5696260"/>
              <a:gd name="connsiteX13-1245" fmla="*/ 1995682 w 6181289"/>
              <a:gd name="connsiteY13-1246" fmla="*/ 752163 h 5696260"/>
              <a:gd name="connsiteX14-1247" fmla="*/ 2124463 w 6181289"/>
              <a:gd name="connsiteY14-1248" fmla="*/ 727381 h 5696260"/>
              <a:gd name="connsiteX15-1249" fmla="*/ 2199454 w 6181289"/>
              <a:gd name="connsiteY15-1250" fmla="*/ 719191 h 5696260"/>
              <a:gd name="connsiteX16-1251" fmla="*/ 2204914 w 6181289"/>
              <a:gd name="connsiteY16-1252" fmla="*/ 718307 h 5696260"/>
              <a:gd name="connsiteX17-1253" fmla="*/ 2211280 w 6181289"/>
              <a:gd name="connsiteY17-1254" fmla="*/ 717899 h 5696260"/>
              <a:gd name="connsiteX18-1255" fmla="*/ 2271320 w 6181289"/>
              <a:gd name="connsiteY18-1256" fmla="*/ 711342 h 5696260"/>
              <a:gd name="connsiteX19-1257" fmla="*/ 2421772 w 6181289"/>
              <a:gd name="connsiteY19-1258" fmla="*/ 703037 h 5696260"/>
              <a:gd name="connsiteX20-1259" fmla="*/ 2417747 w 6181289"/>
              <a:gd name="connsiteY20-1260" fmla="*/ 704662 h 5696260"/>
              <a:gd name="connsiteX21-1261" fmla="*/ 2487243 w 6181289"/>
              <a:gd name="connsiteY21-1262" fmla="*/ 700207 h 5696260"/>
              <a:gd name="connsiteX22-1263" fmla="*/ 3908685 w 6181289"/>
              <a:gd name="connsiteY22-1264" fmla="*/ 965382 h 5696260"/>
              <a:gd name="connsiteX23-1265" fmla="*/ 3807586 w 6181289"/>
              <a:gd name="connsiteY23-1266" fmla="*/ 891770 h 5696260"/>
              <a:gd name="connsiteX24-1267" fmla="*/ 3687692 w 6181289"/>
              <a:gd name="connsiteY24-1268" fmla="*/ 819178 h 5696260"/>
              <a:gd name="connsiteX25-1269" fmla="*/ 1373044 w 6181289"/>
              <a:gd name="connsiteY25-1270" fmla="*/ 727971 h 5696260"/>
              <a:gd name="connsiteX26-1271" fmla="*/ 3207599 w 6181289"/>
              <a:gd name="connsiteY26-1272" fmla="*/ 1148 h 5696260"/>
              <a:gd name="connsiteX0-1273" fmla="*/ 2155945 w 6181289"/>
              <a:gd name="connsiteY0-1274" fmla="*/ 812662 h 5696260"/>
              <a:gd name="connsiteX1-1275" fmla="*/ 2154547 w 6181289"/>
              <a:gd name="connsiteY1-1276" fmla="*/ 813084 h 5696260"/>
              <a:gd name="connsiteX2-1277" fmla="*/ 2153182 w 6181289"/>
              <a:gd name="connsiteY2-1278" fmla="*/ 813793 h 5696260"/>
              <a:gd name="connsiteX3-1279" fmla="*/ 2155945 w 6181289"/>
              <a:gd name="connsiteY3-1280" fmla="*/ 812662 h 5696260"/>
              <a:gd name="connsiteX4-1281" fmla="*/ 3207599 w 6181289"/>
              <a:gd name="connsiteY4-1282" fmla="*/ 1148 h 5696260"/>
              <a:gd name="connsiteX5-1283" fmla="*/ 6022812 w 6181289"/>
              <a:gd name="connsiteY5-1284" fmla="*/ 1861909 h 5696260"/>
              <a:gd name="connsiteX6-1285" fmla="*/ 2964979 w 6181289"/>
              <a:gd name="connsiteY6-1286" fmla="*/ 5691471 h 5696260"/>
              <a:gd name="connsiteX7-1287" fmla="*/ 4798572 w 6181289"/>
              <a:gd name="connsiteY7-1288" fmla="*/ 4279914 h 5696260"/>
              <a:gd name="connsiteX8-1289" fmla="*/ 3401213 w 6181289"/>
              <a:gd name="connsiteY8-1290" fmla="*/ 5297110 h 5696260"/>
              <a:gd name="connsiteX9-1291" fmla="*/ 45763 w 6181289"/>
              <a:gd name="connsiteY9-1292" fmla="*/ 3637215 h 5696260"/>
              <a:gd name="connsiteX10-1293" fmla="*/ 1842059 w 6181289"/>
              <a:gd name="connsiteY10-1294" fmla="*/ 781724 h 5696260"/>
              <a:gd name="connsiteX11-1295" fmla="*/ 1919362 w 6181289"/>
              <a:gd name="connsiteY11-1296" fmla="*/ 766849 h 5696260"/>
              <a:gd name="connsiteX12-1297" fmla="*/ 1938827 w 6181289"/>
              <a:gd name="connsiteY12-1298" fmla="*/ 761362 h 5696260"/>
              <a:gd name="connsiteX13-1299" fmla="*/ 1995682 w 6181289"/>
              <a:gd name="connsiteY13-1300" fmla="*/ 752163 h 5696260"/>
              <a:gd name="connsiteX14-1301" fmla="*/ 2124463 w 6181289"/>
              <a:gd name="connsiteY14-1302" fmla="*/ 727381 h 5696260"/>
              <a:gd name="connsiteX15-1303" fmla="*/ 2199454 w 6181289"/>
              <a:gd name="connsiteY15-1304" fmla="*/ 719191 h 5696260"/>
              <a:gd name="connsiteX16-1305" fmla="*/ 2204914 w 6181289"/>
              <a:gd name="connsiteY16-1306" fmla="*/ 718307 h 5696260"/>
              <a:gd name="connsiteX17-1307" fmla="*/ 2211280 w 6181289"/>
              <a:gd name="connsiteY17-1308" fmla="*/ 717899 h 5696260"/>
              <a:gd name="connsiteX18-1309" fmla="*/ 2271320 w 6181289"/>
              <a:gd name="connsiteY18-1310" fmla="*/ 711342 h 5696260"/>
              <a:gd name="connsiteX19-1311" fmla="*/ 2421772 w 6181289"/>
              <a:gd name="connsiteY19-1312" fmla="*/ 703037 h 5696260"/>
              <a:gd name="connsiteX20-1313" fmla="*/ 2417747 w 6181289"/>
              <a:gd name="connsiteY20-1314" fmla="*/ 704662 h 5696260"/>
              <a:gd name="connsiteX21-1315" fmla="*/ 2487243 w 6181289"/>
              <a:gd name="connsiteY21-1316" fmla="*/ 700207 h 5696260"/>
              <a:gd name="connsiteX22-1317" fmla="*/ 3908685 w 6181289"/>
              <a:gd name="connsiteY22-1318" fmla="*/ 965382 h 5696260"/>
              <a:gd name="connsiteX23-1319" fmla="*/ 3807586 w 6181289"/>
              <a:gd name="connsiteY23-1320" fmla="*/ 891770 h 5696260"/>
              <a:gd name="connsiteX24-1321" fmla="*/ 3687692 w 6181289"/>
              <a:gd name="connsiteY24-1322" fmla="*/ 819178 h 5696260"/>
              <a:gd name="connsiteX25-1323" fmla="*/ 1373044 w 6181289"/>
              <a:gd name="connsiteY25-1324" fmla="*/ 727971 h 5696260"/>
              <a:gd name="connsiteX26-1325" fmla="*/ 3207599 w 6181289"/>
              <a:gd name="connsiteY26-1326" fmla="*/ 1148 h 5696260"/>
              <a:gd name="connsiteX0-1327" fmla="*/ 2155945 w 6181289"/>
              <a:gd name="connsiteY0-1328" fmla="*/ 812662 h 5696260"/>
              <a:gd name="connsiteX1-1329" fmla="*/ 2154547 w 6181289"/>
              <a:gd name="connsiteY1-1330" fmla="*/ 813084 h 5696260"/>
              <a:gd name="connsiteX2-1331" fmla="*/ 2153182 w 6181289"/>
              <a:gd name="connsiteY2-1332" fmla="*/ 813793 h 5696260"/>
              <a:gd name="connsiteX3-1333" fmla="*/ 2155945 w 6181289"/>
              <a:gd name="connsiteY3-1334" fmla="*/ 812662 h 5696260"/>
              <a:gd name="connsiteX4-1335" fmla="*/ 3207599 w 6181289"/>
              <a:gd name="connsiteY4-1336" fmla="*/ 1148 h 5696260"/>
              <a:gd name="connsiteX5-1337" fmla="*/ 6022812 w 6181289"/>
              <a:gd name="connsiteY5-1338" fmla="*/ 1861909 h 5696260"/>
              <a:gd name="connsiteX6-1339" fmla="*/ 2964979 w 6181289"/>
              <a:gd name="connsiteY6-1340" fmla="*/ 5691471 h 5696260"/>
              <a:gd name="connsiteX7-1341" fmla="*/ 4798572 w 6181289"/>
              <a:gd name="connsiteY7-1342" fmla="*/ 4279914 h 5696260"/>
              <a:gd name="connsiteX8-1343" fmla="*/ 3401213 w 6181289"/>
              <a:gd name="connsiteY8-1344" fmla="*/ 5297110 h 5696260"/>
              <a:gd name="connsiteX9-1345" fmla="*/ 45763 w 6181289"/>
              <a:gd name="connsiteY9-1346" fmla="*/ 3637215 h 5696260"/>
              <a:gd name="connsiteX10-1347" fmla="*/ 1842059 w 6181289"/>
              <a:gd name="connsiteY10-1348" fmla="*/ 781724 h 5696260"/>
              <a:gd name="connsiteX11-1349" fmla="*/ 1919362 w 6181289"/>
              <a:gd name="connsiteY11-1350" fmla="*/ 766849 h 5696260"/>
              <a:gd name="connsiteX12-1351" fmla="*/ 1938827 w 6181289"/>
              <a:gd name="connsiteY12-1352" fmla="*/ 761362 h 5696260"/>
              <a:gd name="connsiteX13-1353" fmla="*/ 1995682 w 6181289"/>
              <a:gd name="connsiteY13-1354" fmla="*/ 752163 h 5696260"/>
              <a:gd name="connsiteX14-1355" fmla="*/ 2124463 w 6181289"/>
              <a:gd name="connsiteY14-1356" fmla="*/ 727381 h 5696260"/>
              <a:gd name="connsiteX15-1357" fmla="*/ 2199454 w 6181289"/>
              <a:gd name="connsiteY15-1358" fmla="*/ 719191 h 5696260"/>
              <a:gd name="connsiteX16-1359" fmla="*/ 2204914 w 6181289"/>
              <a:gd name="connsiteY16-1360" fmla="*/ 718307 h 5696260"/>
              <a:gd name="connsiteX17-1361" fmla="*/ 2211280 w 6181289"/>
              <a:gd name="connsiteY17-1362" fmla="*/ 717899 h 5696260"/>
              <a:gd name="connsiteX18-1363" fmla="*/ 2271320 w 6181289"/>
              <a:gd name="connsiteY18-1364" fmla="*/ 711342 h 5696260"/>
              <a:gd name="connsiteX19-1365" fmla="*/ 2421772 w 6181289"/>
              <a:gd name="connsiteY19-1366" fmla="*/ 703037 h 5696260"/>
              <a:gd name="connsiteX20-1367" fmla="*/ 2417747 w 6181289"/>
              <a:gd name="connsiteY20-1368" fmla="*/ 704662 h 5696260"/>
              <a:gd name="connsiteX21-1369" fmla="*/ 2487243 w 6181289"/>
              <a:gd name="connsiteY21-1370" fmla="*/ 700207 h 5696260"/>
              <a:gd name="connsiteX22-1371" fmla="*/ 3908685 w 6181289"/>
              <a:gd name="connsiteY22-1372" fmla="*/ 965382 h 5696260"/>
              <a:gd name="connsiteX23-1373" fmla="*/ 3807586 w 6181289"/>
              <a:gd name="connsiteY23-1374" fmla="*/ 891770 h 5696260"/>
              <a:gd name="connsiteX24-1375" fmla="*/ 3687692 w 6181289"/>
              <a:gd name="connsiteY24-1376" fmla="*/ 819178 h 5696260"/>
              <a:gd name="connsiteX25-1377" fmla="*/ 1373044 w 6181289"/>
              <a:gd name="connsiteY25-1378" fmla="*/ 727971 h 5696260"/>
              <a:gd name="connsiteX26-1379" fmla="*/ 3207599 w 6181289"/>
              <a:gd name="connsiteY26-1380" fmla="*/ 1148 h 5696260"/>
              <a:gd name="connsiteX0-1381" fmla="*/ 2155945 w 6181289"/>
              <a:gd name="connsiteY0-1382" fmla="*/ 812662 h 5696260"/>
              <a:gd name="connsiteX1-1383" fmla="*/ 2154547 w 6181289"/>
              <a:gd name="connsiteY1-1384" fmla="*/ 813084 h 5696260"/>
              <a:gd name="connsiteX2-1385" fmla="*/ 2153182 w 6181289"/>
              <a:gd name="connsiteY2-1386" fmla="*/ 813793 h 5696260"/>
              <a:gd name="connsiteX3-1387" fmla="*/ 2155945 w 6181289"/>
              <a:gd name="connsiteY3-1388" fmla="*/ 812662 h 5696260"/>
              <a:gd name="connsiteX4-1389" fmla="*/ 3207599 w 6181289"/>
              <a:gd name="connsiteY4-1390" fmla="*/ 1148 h 5696260"/>
              <a:gd name="connsiteX5-1391" fmla="*/ 6022812 w 6181289"/>
              <a:gd name="connsiteY5-1392" fmla="*/ 1861909 h 5696260"/>
              <a:gd name="connsiteX6-1393" fmla="*/ 2964979 w 6181289"/>
              <a:gd name="connsiteY6-1394" fmla="*/ 5691471 h 5696260"/>
              <a:gd name="connsiteX7-1395" fmla="*/ 4798572 w 6181289"/>
              <a:gd name="connsiteY7-1396" fmla="*/ 4279914 h 5696260"/>
              <a:gd name="connsiteX8-1397" fmla="*/ 3401213 w 6181289"/>
              <a:gd name="connsiteY8-1398" fmla="*/ 5297110 h 5696260"/>
              <a:gd name="connsiteX9-1399" fmla="*/ 45763 w 6181289"/>
              <a:gd name="connsiteY9-1400" fmla="*/ 3637215 h 5696260"/>
              <a:gd name="connsiteX10-1401" fmla="*/ 1842059 w 6181289"/>
              <a:gd name="connsiteY10-1402" fmla="*/ 781724 h 5696260"/>
              <a:gd name="connsiteX11-1403" fmla="*/ 1919362 w 6181289"/>
              <a:gd name="connsiteY11-1404" fmla="*/ 766849 h 5696260"/>
              <a:gd name="connsiteX12-1405" fmla="*/ 1938827 w 6181289"/>
              <a:gd name="connsiteY12-1406" fmla="*/ 761362 h 5696260"/>
              <a:gd name="connsiteX13-1407" fmla="*/ 1995682 w 6181289"/>
              <a:gd name="connsiteY13-1408" fmla="*/ 752163 h 5696260"/>
              <a:gd name="connsiteX14-1409" fmla="*/ 2124463 w 6181289"/>
              <a:gd name="connsiteY14-1410" fmla="*/ 727381 h 5696260"/>
              <a:gd name="connsiteX15-1411" fmla="*/ 2199454 w 6181289"/>
              <a:gd name="connsiteY15-1412" fmla="*/ 719191 h 5696260"/>
              <a:gd name="connsiteX16-1413" fmla="*/ 2204914 w 6181289"/>
              <a:gd name="connsiteY16-1414" fmla="*/ 718307 h 5696260"/>
              <a:gd name="connsiteX17-1415" fmla="*/ 2211280 w 6181289"/>
              <a:gd name="connsiteY17-1416" fmla="*/ 717899 h 5696260"/>
              <a:gd name="connsiteX18-1417" fmla="*/ 2271320 w 6181289"/>
              <a:gd name="connsiteY18-1418" fmla="*/ 711342 h 5696260"/>
              <a:gd name="connsiteX19-1419" fmla="*/ 2421772 w 6181289"/>
              <a:gd name="connsiteY19-1420" fmla="*/ 703037 h 5696260"/>
              <a:gd name="connsiteX20-1421" fmla="*/ 2417747 w 6181289"/>
              <a:gd name="connsiteY20-1422" fmla="*/ 704662 h 5696260"/>
              <a:gd name="connsiteX21-1423" fmla="*/ 2487243 w 6181289"/>
              <a:gd name="connsiteY21-1424" fmla="*/ 700207 h 5696260"/>
              <a:gd name="connsiteX22-1425" fmla="*/ 3908685 w 6181289"/>
              <a:gd name="connsiteY22-1426" fmla="*/ 965382 h 5696260"/>
              <a:gd name="connsiteX23-1427" fmla="*/ 3807586 w 6181289"/>
              <a:gd name="connsiteY23-1428" fmla="*/ 891770 h 5696260"/>
              <a:gd name="connsiteX24-1429" fmla="*/ 3687692 w 6181289"/>
              <a:gd name="connsiteY24-1430" fmla="*/ 819178 h 5696260"/>
              <a:gd name="connsiteX25-1431" fmla="*/ 1373044 w 6181289"/>
              <a:gd name="connsiteY25-1432" fmla="*/ 727971 h 5696260"/>
              <a:gd name="connsiteX26-1433" fmla="*/ 3207599 w 6181289"/>
              <a:gd name="connsiteY26-1434" fmla="*/ 1148 h 5696260"/>
              <a:gd name="connsiteX0-1435" fmla="*/ 2155945 w 6181289"/>
              <a:gd name="connsiteY0-1436" fmla="*/ 812662 h 5696260"/>
              <a:gd name="connsiteX1-1437" fmla="*/ 2154547 w 6181289"/>
              <a:gd name="connsiteY1-1438" fmla="*/ 813084 h 5696260"/>
              <a:gd name="connsiteX2-1439" fmla="*/ 2153182 w 6181289"/>
              <a:gd name="connsiteY2-1440" fmla="*/ 813793 h 5696260"/>
              <a:gd name="connsiteX3-1441" fmla="*/ 2155945 w 6181289"/>
              <a:gd name="connsiteY3-1442" fmla="*/ 812662 h 5696260"/>
              <a:gd name="connsiteX4-1443" fmla="*/ 3207599 w 6181289"/>
              <a:gd name="connsiteY4-1444" fmla="*/ 1148 h 5696260"/>
              <a:gd name="connsiteX5-1445" fmla="*/ 6022812 w 6181289"/>
              <a:gd name="connsiteY5-1446" fmla="*/ 1861909 h 5696260"/>
              <a:gd name="connsiteX6-1447" fmla="*/ 2964979 w 6181289"/>
              <a:gd name="connsiteY6-1448" fmla="*/ 5691471 h 5696260"/>
              <a:gd name="connsiteX7-1449" fmla="*/ 4798572 w 6181289"/>
              <a:gd name="connsiteY7-1450" fmla="*/ 4279914 h 5696260"/>
              <a:gd name="connsiteX8-1451" fmla="*/ 3401213 w 6181289"/>
              <a:gd name="connsiteY8-1452" fmla="*/ 5297110 h 5696260"/>
              <a:gd name="connsiteX9-1453" fmla="*/ 45763 w 6181289"/>
              <a:gd name="connsiteY9-1454" fmla="*/ 3637215 h 5696260"/>
              <a:gd name="connsiteX10-1455" fmla="*/ 1842059 w 6181289"/>
              <a:gd name="connsiteY10-1456" fmla="*/ 781724 h 5696260"/>
              <a:gd name="connsiteX11-1457" fmla="*/ 1919362 w 6181289"/>
              <a:gd name="connsiteY11-1458" fmla="*/ 766849 h 5696260"/>
              <a:gd name="connsiteX12-1459" fmla="*/ 1938827 w 6181289"/>
              <a:gd name="connsiteY12-1460" fmla="*/ 761362 h 5696260"/>
              <a:gd name="connsiteX13-1461" fmla="*/ 1995682 w 6181289"/>
              <a:gd name="connsiteY13-1462" fmla="*/ 752163 h 5696260"/>
              <a:gd name="connsiteX14-1463" fmla="*/ 2124463 w 6181289"/>
              <a:gd name="connsiteY14-1464" fmla="*/ 727381 h 5696260"/>
              <a:gd name="connsiteX15-1465" fmla="*/ 2199454 w 6181289"/>
              <a:gd name="connsiteY15-1466" fmla="*/ 719191 h 5696260"/>
              <a:gd name="connsiteX16-1467" fmla="*/ 2204914 w 6181289"/>
              <a:gd name="connsiteY16-1468" fmla="*/ 718307 h 5696260"/>
              <a:gd name="connsiteX17-1469" fmla="*/ 2211280 w 6181289"/>
              <a:gd name="connsiteY17-1470" fmla="*/ 717899 h 5696260"/>
              <a:gd name="connsiteX18-1471" fmla="*/ 2271320 w 6181289"/>
              <a:gd name="connsiteY18-1472" fmla="*/ 711342 h 5696260"/>
              <a:gd name="connsiteX19-1473" fmla="*/ 2421772 w 6181289"/>
              <a:gd name="connsiteY19-1474" fmla="*/ 703037 h 5696260"/>
              <a:gd name="connsiteX20-1475" fmla="*/ 2417747 w 6181289"/>
              <a:gd name="connsiteY20-1476" fmla="*/ 704662 h 5696260"/>
              <a:gd name="connsiteX21-1477" fmla="*/ 2487243 w 6181289"/>
              <a:gd name="connsiteY21-1478" fmla="*/ 700207 h 5696260"/>
              <a:gd name="connsiteX22-1479" fmla="*/ 3908685 w 6181289"/>
              <a:gd name="connsiteY22-1480" fmla="*/ 965382 h 5696260"/>
              <a:gd name="connsiteX23-1481" fmla="*/ 3807586 w 6181289"/>
              <a:gd name="connsiteY23-1482" fmla="*/ 891770 h 5696260"/>
              <a:gd name="connsiteX24-1483" fmla="*/ 3687692 w 6181289"/>
              <a:gd name="connsiteY24-1484" fmla="*/ 819178 h 5696260"/>
              <a:gd name="connsiteX25-1485" fmla="*/ 1373044 w 6181289"/>
              <a:gd name="connsiteY25-1486" fmla="*/ 727971 h 5696260"/>
              <a:gd name="connsiteX26-1487" fmla="*/ 3207599 w 6181289"/>
              <a:gd name="connsiteY26-1488" fmla="*/ 1148 h 5696260"/>
              <a:gd name="connsiteX0-1489" fmla="*/ 2155945 w 6181289"/>
              <a:gd name="connsiteY0-1490" fmla="*/ 812662 h 5696260"/>
              <a:gd name="connsiteX1-1491" fmla="*/ 2154547 w 6181289"/>
              <a:gd name="connsiteY1-1492" fmla="*/ 813084 h 5696260"/>
              <a:gd name="connsiteX2-1493" fmla="*/ 2153182 w 6181289"/>
              <a:gd name="connsiteY2-1494" fmla="*/ 813793 h 5696260"/>
              <a:gd name="connsiteX3-1495" fmla="*/ 2155945 w 6181289"/>
              <a:gd name="connsiteY3-1496" fmla="*/ 812662 h 5696260"/>
              <a:gd name="connsiteX4-1497" fmla="*/ 3207599 w 6181289"/>
              <a:gd name="connsiteY4-1498" fmla="*/ 1148 h 5696260"/>
              <a:gd name="connsiteX5-1499" fmla="*/ 6022812 w 6181289"/>
              <a:gd name="connsiteY5-1500" fmla="*/ 1861909 h 5696260"/>
              <a:gd name="connsiteX6-1501" fmla="*/ 2964979 w 6181289"/>
              <a:gd name="connsiteY6-1502" fmla="*/ 5691471 h 5696260"/>
              <a:gd name="connsiteX7-1503" fmla="*/ 4798572 w 6181289"/>
              <a:gd name="connsiteY7-1504" fmla="*/ 4279914 h 5696260"/>
              <a:gd name="connsiteX8-1505" fmla="*/ 3401213 w 6181289"/>
              <a:gd name="connsiteY8-1506" fmla="*/ 5297110 h 5696260"/>
              <a:gd name="connsiteX9-1507" fmla="*/ 45763 w 6181289"/>
              <a:gd name="connsiteY9-1508" fmla="*/ 3637215 h 5696260"/>
              <a:gd name="connsiteX10-1509" fmla="*/ 1842059 w 6181289"/>
              <a:gd name="connsiteY10-1510" fmla="*/ 781724 h 5696260"/>
              <a:gd name="connsiteX11-1511" fmla="*/ 1919362 w 6181289"/>
              <a:gd name="connsiteY11-1512" fmla="*/ 766849 h 5696260"/>
              <a:gd name="connsiteX12-1513" fmla="*/ 1938827 w 6181289"/>
              <a:gd name="connsiteY12-1514" fmla="*/ 761362 h 5696260"/>
              <a:gd name="connsiteX13-1515" fmla="*/ 1995682 w 6181289"/>
              <a:gd name="connsiteY13-1516" fmla="*/ 752163 h 5696260"/>
              <a:gd name="connsiteX14-1517" fmla="*/ 2124463 w 6181289"/>
              <a:gd name="connsiteY14-1518" fmla="*/ 727381 h 5696260"/>
              <a:gd name="connsiteX15-1519" fmla="*/ 2199454 w 6181289"/>
              <a:gd name="connsiteY15-1520" fmla="*/ 719191 h 5696260"/>
              <a:gd name="connsiteX16-1521" fmla="*/ 2204914 w 6181289"/>
              <a:gd name="connsiteY16-1522" fmla="*/ 718307 h 5696260"/>
              <a:gd name="connsiteX17-1523" fmla="*/ 2211280 w 6181289"/>
              <a:gd name="connsiteY17-1524" fmla="*/ 717899 h 5696260"/>
              <a:gd name="connsiteX18-1525" fmla="*/ 2271320 w 6181289"/>
              <a:gd name="connsiteY18-1526" fmla="*/ 711342 h 5696260"/>
              <a:gd name="connsiteX19-1527" fmla="*/ 2421772 w 6181289"/>
              <a:gd name="connsiteY19-1528" fmla="*/ 703037 h 5696260"/>
              <a:gd name="connsiteX20-1529" fmla="*/ 2417747 w 6181289"/>
              <a:gd name="connsiteY20-1530" fmla="*/ 704662 h 5696260"/>
              <a:gd name="connsiteX21-1531" fmla="*/ 2487243 w 6181289"/>
              <a:gd name="connsiteY21-1532" fmla="*/ 700207 h 5696260"/>
              <a:gd name="connsiteX22-1533" fmla="*/ 3908685 w 6181289"/>
              <a:gd name="connsiteY22-1534" fmla="*/ 965382 h 5696260"/>
              <a:gd name="connsiteX23-1535" fmla="*/ 3807586 w 6181289"/>
              <a:gd name="connsiteY23-1536" fmla="*/ 891770 h 5696260"/>
              <a:gd name="connsiteX24-1537" fmla="*/ 3687692 w 6181289"/>
              <a:gd name="connsiteY24-1538" fmla="*/ 819178 h 5696260"/>
              <a:gd name="connsiteX25-1539" fmla="*/ 1373044 w 6181289"/>
              <a:gd name="connsiteY25-1540" fmla="*/ 727971 h 5696260"/>
              <a:gd name="connsiteX26-1541" fmla="*/ 3207599 w 6181289"/>
              <a:gd name="connsiteY26-1542" fmla="*/ 1148 h 5696260"/>
              <a:gd name="connsiteX0-1543" fmla="*/ 2155945 w 6181289"/>
              <a:gd name="connsiteY0-1544" fmla="*/ 812662 h 5696260"/>
              <a:gd name="connsiteX1-1545" fmla="*/ 2154547 w 6181289"/>
              <a:gd name="connsiteY1-1546" fmla="*/ 813084 h 5696260"/>
              <a:gd name="connsiteX2-1547" fmla="*/ 2153182 w 6181289"/>
              <a:gd name="connsiteY2-1548" fmla="*/ 813793 h 5696260"/>
              <a:gd name="connsiteX3-1549" fmla="*/ 2155945 w 6181289"/>
              <a:gd name="connsiteY3-1550" fmla="*/ 812662 h 5696260"/>
              <a:gd name="connsiteX4-1551" fmla="*/ 3207599 w 6181289"/>
              <a:gd name="connsiteY4-1552" fmla="*/ 1148 h 5696260"/>
              <a:gd name="connsiteX5-1553" fmla="*/ 6022812 w 6181289"/>
              <a:gd name="connsiteY5-1554" fmla="*/ 1861909 h 5696260"/>
              <a:gd name="connsiteX6-1555" fmla="*/ 2964979 w 6181289"/>
              <a:gd name="connsiteY6-1556" fmla="*/ 5691471 h 5696260"/>
              <a:gd name="connsiteX7-1557" fmla="*/ 4798572 w 6181289"/>
              <a:gd name="connsiteY7-1558" fmla="*/ 4279914 h 5696260"/>
              <a:gd name="connsiteX8-1559" fmla="*/ 3401213 w 6181289"/>
              <a:gd name="connsiteY8-1560" fmla="*/ 5297110 h 5696260"/>
              <a:gd name="connsiteX9-1561" fmla="*/ 45763 w 6181289"/>
              <a:gd name="connsiteY9-1562" fmla="*/ 3637215 h 5696260"/>
              <a:gd name="connsiteX10-1563" fmla="*/ 1842059 w 6181289"/>
              <a:gd name="connsiteY10-1564" fmla="*/ 781724 h 5696260"/>
              <a:gd name="connsiteX11-1565" fmla="*/ 1919362 w 6181289"/>
              <a:gd name="connsiteY11-1566" fmla="*/ 766849 h 5696260"/>
              <a:gd name="connsiteX12-1567" fmla="*/ 1938827 w 6181289"/>
              <a:gd name="connsiteY12-1568" fmla="*/ 761362 h 5696260"/>
              <a:gd name="connsiteX13-1569" fmla="*/ 1995682 w 6181289"/>
              <a:gd name="connsiteY13-1570" fmla="*/ 752163 h 5696260"/>
              <a:gd name="connsiteX14-1571" fmla="*/ 2124463 w 6181289"/>
              <a:gd name="connsiteY14-1572" fmla="*/ 727381 h 5696260"/>
              <a:gd name="connsiteX15-1573" fmla="*/ 2199454 w 6181289"/>
              <a:gd name="connsiteY15-1574" fmla="*/ 719191 h 5696260"/>
              <a:gd name="connsiteX16-1575" fmla="*/ 2204914 w 6181289"/>
              <a:gd name="connsiteY16-1576" fmla="*/ 718307 h 5696260"/>
              <a:gd name="connsiteX17-1577" fmla="*/ 2211280 w 6181289"/>
              <a:gd name="connsiteY17-1578" fmla="*/ 717899 h 5696260"/>
              <a:gd name="connsiteX18-1579" fmla="*/ 2271320 w 6181289"/>
              <a:gd name="connsiteY18-1580" fmla="*/ 711342 h 5696260"/>
              <a:gd name="connsiteX19-1581" fmla="*/ 2421772 w 6181289"/>
              <a:gd name="connsiteY19-1582" fmla="*/ 703037 h 5696260"/>
              <a:gd name="connsiteX20-1583" fmla="*/ 2417747 w 6181289"/>
              <a:gd name="connsiteY20-1584" fmla="*/ 704662 h 5696260"/>
              <a:gd name="connsiteX21-1585" fmla="*/ 2487243 w 6181289"/>
              <a:gd name="connsiteY21-1586" fmla="*/ 700207 h 5696260"/>
              <a:gd name="connsiteX22-1587" fmla="*/ 3908685 w 6181289"/>
              <a:gd name="connsiteY22-1588" fmla="*/ 965382 h 5696260"/>
              <a:gd name="connsiteX23-1589" fmla="*/ 3807586 w 6181289"/>
              <a:gd name="connsiteY23-1590" fmla="*/ 891770 h 5696260"/>
              <a:gd name="connsiteX24-1591" fmla="*/ 3687692 w 6181289"/>
              <a:gd name="connsiteY24-1592" fmla="*/ 819178 h 5696260"/>
              <a:gd name="connsiteX25-1593" fmla="*/ 1373044 w 6181289"/>
              <a:gd name="connsiteY25-1594" fmla="*/ 727971 h 5696260"/>
              <a:gd name="connsiteX26-1595" fmla="*/ 3207599 w 6181289"/>
              <a:gd name="connsiteY26-1596" fmla="*/ 1148 h 5696260"/>
              <a:gd name="connsiteX0-1597" fmla="*/ 2155945 w 6181289"/>
              <a:gd name="connsiteY0-1598" fmla="*/ 812662 h 5696260"/>
              <a:gd name="connsiteX1-1599" fmla="*/ 2154547 w 6181289"/>
              <a:gd name="connsiteY1-1600" fmla="*/ 813084 h 5696260"/>
              <a:gd name="connsiteX2-1601" fmla="*/ 2153182 w 6181289"/>
              <a:gd name="connsiteY2-1602" fmla="*/ 813793 h 5696260"/>
              <a:gd name="connsiteX3-1603" fmla="*/ 2155945 w 6181289"/>
              <a:gd name="connsiteY3-1604" fmla="*/ 812662 h 5696260"/>
              <a:gd name="connsiteX4-1605" fmla="*/ 3207599 w 6181289"/>
              <a:gd name="connsiteY4-1606" fmla="*/ 1148 h 5696260"/>
              <a:gd name="connsiteX5-1607" fmla="*/ 6022812 w 6181289"/>
              <a:gd name="connsiteY5-1608" fmla="*/ 1861909 h 5696260"/>
              <a:gd name="connsiteX6-1609" fmla="*/ 2964979 w 6181289"/>
              <a:gd name="connsiteY6-1610" fmla="*/ 5691471 h 5696260"/>
              <a:gd name="connsiteX7-1611" fmla="*/ 4798572 w 6181289"/>
              <a:gd name="connsiteY7-1612" fmla="*/ 4279914 h 5696260"/>
              <a:gd name="connsiteX8-1613" fmla="*/ 3401213 w 6181289"/>
              <a:gd name="connsiteY8-1614" fmla="*/ 5297110 h 5696260"/>
              <a:gd name="connsiteX9-1615" fmla="*/ 45763 w 6181289"/>
              <a:gd name="connsiteY9-1616" fmla="*/ 3637215 h 5696260"/>
              <a:gd name="connsiteX10-1617" fmla="*/ 1842059 w 6181289"/>
              <a:gd name="connsiteY10-1618" fmla="*/ 781724 h 5696260"/>
              <a:gd name="connsiteX11-1619" fmla="*/ 1919362 w 6181289"/>
              <a:gd name="connsiteY11-1620" fmla="*/ 766849 h 5696260"/>
              <a:gd name="connsiteX12-1621" fmla="*/ 1938827 w 6181289"/>
              <a:gd name="connsiteY12-1622" fmla="*/ 761362 h 5696260"/>
              <a:gd name="connsiteX13-1623" fmla="*/ 1995682 w 6181289"/>
              <a:gd name="connsiteY13-1624" fmla="*/ 752163 h 5696260"/>
              <a:gd name="connsiteX14-1625" fmla="*/ 2124463 w 6181289"/>
              <a:gd name="connsiteY14-1626" fmla="*/ 727381 h 5696260"/>
              <a:gd name="connsiteX15-1627" fmla="*/ 2199454 w 6181289"/>
              <a:gd name="connsiteY15-1628" fmla="*/ 719191 h 5696260"/>
              <a:gd name="connsiteX16-1629" fmla="*/ 2204914 w 6181289"/>
              <a:gd name="connsiteY16-1630" fmla="*/ 718307 h 5696260"/>
              <a:gd name="connsiteX17-1631" fmla="*/ 2211280 w 6181289"/>
              <a:gd name="connsiteY17-1632" fmla="*/ 717899 h 5696260"/>
              <a:gd name="connsiteX18-1633" fmla="*/ 2271320 w 6181289"/>
              <a:gd name="connsiteY18-1634" fmla="*/ 711342 h 5696260"/>
              <a:gd name="connsiteX19-1635" fmla="*/ 2421772 w 6181289"/>
              <a:gd name="connsiteY19-1636" fmla="*/ 703037 h 5696260"/>
              <a:gd name="connsiteX20-1637" fmla="*/ 2417747 w 6181289"/>
              <a:gd name="connsiteY20-1638" fmla="*/ 704662 h 5696260"/>
              <a:gd name="connsiteX21-1639" fmla="*/ 2487243 w 6181289"/>
              <a:gd name="connsiteY21-1640" fmla="*/ 700207 h 5696260"/>
              <a:gd name="connsiteX22-1641" fmla="*/ 3908685 w 6181289"/>
              <a:gd name="connsiteY22-1642" fmla="*/ 965382 h 5696260"/>
              <a:gd name="connsiteX23-1643" fmla="*/ 3807586 w 6181289"/>
              <a:gd name="connsiteY23-1644" fmla="*/ 891770 h 5696260"/>
              <a:gd name="connsiteX24-1645" fmla="*/ 3687692 w 6181289"/>
              <a:gd name="connsiteY24-1646" fmla="*/ 819178 h 5696260"/>
              <a:gd name="connsiteX25-1647" fmla="*/ 1373044 w 6181289"/>
              <a:gd name="connsiteY25-1648" fmla="*/ 727971 h 5696260"/>
              <a:gd name="connsiteX26-1649" fmla="*/ 3207599 w 6181289"/>
              <a:gd name="connsiteY26-1650" fmla="*/ 1148 h 5696260"/>
              <a:gd name="connsiteX0-1651" fmla="*/ 2155945 w 6181289"/>
              <a:gd name="connsiteY0-1652" fmla="*/ 812662 h 5696260"/>
              <a:gd name="connsiteX1-1653" fmla="*/ 2154547 w 6181289"/>
              <a:gd name="connsiteY1-1654" fmla="*/ 813084 h 5696260"/>
              <a:gd name="connsiteX2-1655" fmla="*/ 2153182 w 6181289"/>
              <a:gd name="connsiteY2-1656" fmla="*/ 813793 h 5696260"/>
              <a:gd name="connsiteX3-1657" fmla="*/ 2155945 w 6181289"/>
              <a:gd name="connsiteY3-1658" fmla="*/ 812662 h 5696260"/>
              <a:gd name="connsiteX4-1659" fmla="*/ 3207599 w 6181289"/>
              <a:gd name="connsiteY4-1660" fmla="*/ 1148 h 5696260"/>
              <a:gd name="connsiteX5-1661" fmla="*/ 6022812 w 6181289"/>
              <a:gd name="connsiteY5-1662" fmla="*/ 1861909 h 5696260"/>
              <a:gd name="connsiteX6-1663" fmla="*/ 2964979 w 6181289"/>
              <a:gd name="connsiteY6-1664" fmla="*/ 5691471 h 5696260"/>
              <a:gd name="connsiteX7-1665" fmla="*/ 4798572 w 6181289"/>
              <a:gd name="connsiteY7-1666" fmla="*/ 4279914 h 5696260"/>
              <a:gd name="connsiteX8-1667" fmla="*/ 3401213 w 6181289"/>
              <a:gd name="connsiteY8-1668" fmla="*/ 5297110 h 5696260"/>
              <a:gd name="connsiteX9-1669" fmla="*/ 45763 w 6181289"/>
              <a:gd name="connsiteY9-1670" fmla="*/ 3637215 h 5696260"/>
              <a:gd name="connsiteX10-1671" fmla="*/ 1842059 w 6181289"/>
              <a:gd name="connsiteY10-1672" fmla="*/ 781724 h 5696260"/>
              <a:gd name="connsiteX11-1673" fmla="*/ 1919362 w 6181289"/>
              <a:gd name="connsiteY11-1674" fmla="*/ 766849 h 5696260"/>
              <a:gd name="connsiteX12-1675" fmla="*/ 1938827 w 6181289"/>
              <a:gd name="connsiteY12-1676" fmla="*/ 761362 h 5696260"/>
              <a:gd name="connsiteX13-1677" fmla="*/ 1995682 w 6181289"/>
              <a:gd name="connsiteY13-1678" fmla="*/ 752163 h 5696260"/>
              <a:gd name="connsiteX14-1679" fmla="*/ 2124463 w 6181289"/>
              <a:gd name="connsiteY14-1680" fmla="*/ 727381 h 5696260"/>
              <a:gd name="connsiteX15-1681" fmla="*/ 2199454 w 6181289"/>
              <a:gd name="connsiteY15-1682" fmla="*/ 719191 h 5696260"/>
              <a:gd name="connsiteX16-1683" fmla="*/ 2204914 w 6181289"/>
              <a:gd name="connsiteY16-1684" fmla="*/ 718307 h 5696260"/>
              <a:gd name="connsiteX17-1685" fmla="*/ 2211280 w 6181289"/>
              <a:gd name="connsiteY17-1686" fmla="*/ 717899 h 5696260"/>
              <a:gd name="connsiteX18-1687" fmla="*/ 2271320 w 6181289"/>
              <a:gd name="connsiteY18-1688" fmla="*/ 711342 h 5696260"/>
              <a:gd name="connsiteX19-1689" fmla="*/ 2421772 w 6181289"/>
              <a:gd name="connsiteY19-1690" fmla="*/ 703037 h 5696260"/>
              <a:gd name="connsiteX20-1691" fmla="*/ 2417747 w 6181289"/>
              <a:gd name="connsiteY20-1692" fmla="*/ 704662 h 5696260"/>
              <a:gd name="connsiteX21-1693" fmla="*/ 2487243 w 6181289"/>
              <a:gd name="connsiteY21-1694" fmla="*/ 700207 h 5696260"/>
              <a:gd name="connsiteX22-1695" fmla="*/ 3908685 w 6181289"/>
              <a:gd name="connsiteY22-1696" fmla="*/ 965382 h 5696260"/>
              <a:gd name="connsiteX23-1697" fmla="*/ 3807586 w 6181289"/>
              <a:gd name="connsiteY23-1698" fmla="*/ 891770 h 5696260"/>
              <a:gd name="connsiteX24-1699" fmla="*/ 3687692 w 6181289"/>
              <a:gd name="connsiteY24-1700" fmla="*/ 819178 h 5696260"/>
              <a:gd name="connsiteX25-1701" fmla="*/ 1373044 w 6181289"/>
              <a:gd name="connsiteY25-1702" fmla="*/ 727971 h 5696260"/>
              <a:gd name="connsiteX26-1703" fmla="*/ 3207599 w 6181289"/>
              <a:gd name="connsiteY26-1704" fmla="*/ 1148 h 5696260"/>
              <a:gd name="connsiteX0-1705" fmla="*/ 2155945 w 6181289"/>
              <a:gd name="connsiteY0-1706" fmla="*/ 812662 h 5696260"/>
              <a:gd name="connsiteX1-1707" fmla="*/ 2154547 w 6181289"/>
              <a:gd name="connsiteY1-1708" fmla="*/ 813084 h 5696260"/>
              <a:gd name="connsiteX2-1709" fmla="*/ 2153182 w 6181289"/>
              <a:gd name="connsiteY2-1710" fmla="*/ 813793 h 5696260"/>
              <a:gd name="connsiteX3-1711" fmla="*/ 2155945 w 6181289"/>
              <a:gd name="connsiteY3-1712" fmla="*/ 812662 h 5696260"/>
              <a:gd name="connsiteX4-1713" fmla="*/ 3207599 w 6181289"/>
              <a:gd name="connsiteY4-1714" fmla="*/ 1148 h 5696260"/>
              <a:gd name="connsiteX5-1715" fmla="*/ 6022812 w 6181289"/>
              <a:gd name="connsiteY5-1716" fmla="*/ 1861909 h 5696260"/>
              <a:gd name="connsiteX6-1717" fmla="*/ 2964979 w 6181289"/>
              <a:gd name="connsiteY6-1718" fmla="*/ 5691471 h 5696260"/>
              <a:gd name="connsiteX7-1719" fmla="*/ 4798572 w 6181289"/>
              <a:gd name="connsiteY7-1720" fmla="*/ 4279914 h 5696260"/>
              <a:gd name="connsiteX8-1721" fmla="*/ 3401213 w 6181289"/>
              <a:gd name="connsiteY8-1722" fmla="*/ 5297110 h 5696260"/>
              <a:gd name="connsiteX9-1723" fmla="*/ 45763 w 6181289"/>
              <a:gd name="connsiteY9-1724" fmla="*/ 3637215 h 5696260"/>
              <a:gd name="connsiteX10-1725" fmla="*/ 1842059 w 6181289"/>
              <a:gd name="connsiteY10-1726" fmla="*/ 781724 h 5696260"/>
              <a:gd name="connsiteX11-1727" fmla="*/ 1919362 w 6181289"/>
              <a:gd name="connsiteY11-1728" fmla="*/ 766849 h 5696260"/>
              <a:gd name="connsiteX12-1729" fmla="*/ 1938827 w 6181289"/>
              <a:gd name="connsiteY12-1730" fmla="*/ 761362 h 5696260"/>
              <a:gd name="connsiteX13-1731" fmla="*/ 1995682 w 6181289"/>
              <a:gd name="connsiteY13-1732" fmla="*/ 752163 h 5696260"/>
              <a:gd name="connsiteX14-1733" fmla="*/ 2124463 w 6181289"/>
              <a:gd name="connsiteY14-1734" fmla="*/ 727381 h 5696260"/>
              <a:gd name="connsiteX15-1735" fmla="*/ 2199454 w 6181289"/>
              <a:gd name="connsiteY15-1736" fmla="*/ 719191 h 5696260"/>
              <a:gd name="connsiteX16-1737" fmla="*/ 2204914 w 6181289"/>
              <a:gd name="connsiteY16-1738" fmla="*/ 718307 h 5696260"/>
              <a:gd name="connsiteX17-1739" fmla="*/ 2211280 w 6181289"/>
              <a:gd name="connsiteY17-1740" fmla="*/ 717899 h 5696260"/>
              <a:gd name="connsiteX18-1741" fmla="*/ 2271320 w 6181289"/>
              <a:gd name="connsiteY18-1742" fmla="*/ 711342 h 5696260"/>
              <a:gd name="connsiteX19-1743" fmla="*/ 2421772 w 6181289"/>
              <a:gd name="connsiteY19-1744" fmla="*/ 703037 h 5696260"/>
              <a:gd name="connsiteX20-1745" fmla="*/ 2417747 w 6181289"/>
              <a:gd name="connsiteY20-1746" fmla="*/ 704662 h 5696260"/>
              <a:gd name="connsiteX21-1747" fmla="*/ 2487243 w 6181289"/>
              <a:gd name="connsiteY21-1748" fmla="*/ 700207 h 5696260"/>
              <a:gd name="connsiteX22-1749" fmla="*/ 3908685 w 6181289"/>
              <a:gd name="connsiteY22-1750" fmla="*/ 965382 h 5696260"/>
              <a:gd name="connsiteX23-1751" fmla="*/ 3807586 w 6181289"/>
              <a:gd name="connsiteY23-1752" fmla="*/ 891770 h 5696260"/>
              <a:gd name="connsiteX24-1753" fmla="*/ 3687692 w 6181289"/>
              <a:gd name="connsiteY24-1754" fmla="*/ 819178 h 5696260"/>
              <a:gd name="connsiteX25-1755" fmla="*/ 1373044 w 6181289"/>
              <a:gd name="connsiteY25-1756" fmla="*/ 727971 h 5696260"/>
              <a:gd name="connsiteX26-1757" fmla="*/ 3207599 w 6181289"/>
              <a:gd name="connsiteY26-1758" fmla="*/ 1148 h 5696260"/>
              <a:gd name="connsiteX0-1759" fmla="*/ 2155945 w 6181289"/>
              <a:gd name="connsiteY0-1760" fmla="*/ 812662 h 5696260"/>
              <a:gd name="connsiteX1-1761" fmla="*/ 2154547 w 6181289"/>
              <a:gd name="connsiteY1-1762" fmla="*/ 813084 h 5696260"/>
              <a:gd name="connsiteX2-1763" fmla="*/ 2153182 w 6181289"/>
              <a:gd name="connsiteY2-1764" fmla="*/ 813793 h 5696260"/>
              <a:gd name="connsiteX3-1765" fmla="*/ 2155945 w 6181289"/>
              <a:gd name="connsiteY3-1766" fmla="*/ 812662 h 5696260"/>
              <a:gd name="connsiteX4-1767" fmla="*/ 3207599 w 6181289"/>
              <a:gd name="connsiteY4-1768" fmla="*/ 1148 h 5696260"/>
              <a:gd name="connsiteX5-1769" fmla="*/ 6022812 w 6181289"/>
              <a:gd name="connsiteY5-1770" fmla="*/ 1861909 h 5696260"/>
              <a:gd name="connsiteX6-1771" fmla="*/ 2964979 w 6181289"/>
              <a:gd name="connsiteY6-1772" fmla="*/ 5691471 h 5696260"/>
              <a:gd name="connsiteX7-1773" fmla="*/ 4798572 w 6181289"/>
              <a:gd name="connsiteY7-1774" fmla="*/ 4279914 h 5696260"/>
              <a:gd name="connsiteX8-1775" fmla="*/ 3401213 w 6181289"/>
              <a:gd name="connsiteY8-1776" fmla="*/ 5297110 h 5696260"/>
              <a:gd name="connsiteX9-1777" fmla="*/ 45763 w 6181289"/>
              <a:gd name="connsiteY9-1778" fmla="*/ 3637215 h 5696260"/>
              <a:gd name="connsiteX10-1779" fmla="*/ 1842059 w 6181289"/>
              <a:gd name="connsiteY10-1780" fmla="*/ 781724 h 5696260"/>
              <a:gd name="connsiteX11-1781" fmla="*/ 1919362 w 6181289"/>
              <a:gd name="connsiteY11-1782" fmla="*/ 766849 h 5696260"/>
              <a:gd name="connsiteX12-1783" fmla="*/ 1938827 w 6181289"/>
              <a:gd name="connsiteY12-1784" fmla="*/ 761362 h 5696260"/>
              <a:gd name="connsiteX13-1785" fmla="*/ 1995682 w 6181289"/>
              <a:gd name="connsiteY13-1786" fmla="*/ 752163 h 5696260"/>
              <a:gd name="connsiteX14-1787" fmla="*/ 2124463 w 6181289"/>
              <a:gd name="connsiteY14-1788" fmla="*/ 727381 h 5696260"/>
              <a:gd name="connsiteX15-1789" fmla="*/ 2199454 w 6181289"/>
              <a:gd name="connsiteY15-1790" fmla="*/ 719191 h 5696260"/>
              <a:gd name="connsiteX16-1791" fmla="*/ 2204914 w 6181289"/>
              <a:gd name="connsiteY16-1792" fmla="*/ 718307 h 5696260"/>
              <a:gd name="connsiteX17-1793" fmla="*/ 2211280 w 6181289"/>
              <a:gd name="connsiteY17-1794" fmla="*/ 717899 h 5696260"/>
              <a:gd name="connsiteX18-1795" fmla="*/ 2271320 w 6181289"/>
              <a:gd name="connsiteY18-1796" fmla="*/ 711342 h 5696260"/>
              <a:gd name="connsiteX19-1797" fmla="*/ 2421772 w 6181289"/>
              <a:gd name="connsiteY19-1798" fmla="*/ 703037 h 5696260"/>
              <a:gd name="connsiteX20-1799" fmla="*/ 2417747 w 6181289"/>
              <a:gd name="connsiteY20-1800" fmla="*/ 704662 h 5696260"/>
              <a:gd name="connsiteX21-1801" fmla="*/ 2487243 w 6181289"/>
              <a:gd name="connsiteY21-1802" fmla="*/ 700207 h 5696260"/>
              <a:gd name="connsiteX22-1803" fmla="*/ 3908685 w 6181289"/>
              <a:gd name="connsiteY22-1804" fmla="*/ 965382 h 5696260"/>
              <a:gd name="connsiteX23-1805" fmla="*/ 3807586 w 6181289"/>
              <a:gd name="connsiteY23-1806" fmla="*/ 891770 h 5696260"/>
              <a:gd name="connsiteX24-1807" fmla="*/ 3687692 w 6181289"/>
              <a:gd name="connsiteY24-1808" fmla="*/ 819178 h 5696260"/>
              <a:gd name="connsiteX25-1809" fmla="*/ 1373044 w 6181289"/>
              <a:gd name="connsiteY25-1810" fmla="*/ 727971 h 5696260"/>
              <a:gd name="connsiteX26-1811" fmla="*/ 3207599 w 6181289"/>
              <a:gd name="connsiteY26-1812" fmla="*/ 1148 h 5696260"/>
              <a:gd name="connsiteX0-1813" fmla="*/ 2155945 w 6181289"/>
              <a:gd name="connsiteY0-1814" fmla="*/ 812662 h 5696260"/>
              <a:gd name="connsiteX1-1815" fmla="*/ 2154547 w 6181289"/>
              <a:gd name="connsiteY1-1816" fmla="*/ 813084 h 5696260"/>
              <a:gd name="connsiteX2-1817" fmla="*/ 2153182 w 6181289"/>
              <a:gd name="connsiteY2-1818" fmla="*/ 813793 h 5696260"/>
              <a:gd name="connsiteX3-1819" fmla="*/ 2155945 w 6181289"/>
              <a:gd name="connsiteY3-1820" fmla="*/ 812662 h 5696260"/>
              <a:gd name="connsiteX4-1821" fmla="*/ 3207599 w 6181289"/>
              <a:gd name="connsiteY4-1822" fmla="*/ 1148 h 5696260"/>
              <a:gd name="connsiteX5-1823" fmla="*/ 6022812 w 6181289"/>
              <a:gd name="connsiteY5-1824" fmla="*/ 1861909 h 5696260"/>
              <a:gd name="connsiteX6-1825" fmla="*/ 2964979 w 6181289"/>
              <a:gd name="connsiteY6-1826" fmla="*/ 5691471 h 5696260"/>
              <a:gd name="connsiteX7-1827" fmla="*/ 4798572 w 6181289"/>
              <a:gd name="connsiteY7-1828" fmla="*/ 4279914 h 5696260"/>
              <a:gd name="connsiteX8-1829" fmla="*/ 3401213 w 6181289"/>
              <a:gd name="connsiteY8-1830" fmla="*/ 5297110 h 5696260"/>
              <a:gd name="connsiteX9-1831" fmla="*/ 45763 w 6181289"/>
              <a:gd name="connsiteY9-1832" fmla="*/ 3637215 h 5696260"/>
              <a:gd name="connsiteX10-1833" fmla="*/ 1842059 w 6181289"/>
              <a:gd name="connsiteY10-1834" fmla="*/ 781724 h 5696260"/>
              <a:gd name="connsiteX11-1835" fmla="*/ 1919362 w 6181289"/>
              <a:gd name="connsiteY11-1836" fmla="*/ 766849 h 5696260"/>
              <a:gd name="connsiteX12-1837" fmla="*/ 1938827 w 6181289"/>
              <a:gd name="connsiteY12-1838" fmla="*/ 761362 h 5696260"/>
              <a:gd name="connsiteX13-1839" fmla="*/ 1995682 w 6181289"/>
              <a:gd name="connsiteY13-1840" fmla="*/ 752163 h 5696260"/>
              <a:gd name="connsiteX14-1841" fmla="*/ 2124463 w 6181289"/>
              <a:gd name="connsiteY14-1842" fmla="*/ 727381 h 5696260"/>
              <a:gd name="connsiteX15-1843" fmla="*/ 2199454 w 6181289"/>
              <a:gd name="connsiteY15-1844" fmla="*/ 719191 h 5696260"/>
              <a:gd name="connsiteX16-1845" fmla="*/ 2204914 w 6181289"/>
              <a:gd name="connsiteY16-1846" fmla="*/ 718307 h 5696260"/>
              <a:gd name="connsiteX17-1847" fmla="*/ 2211280 w 6181289"/>
              <a:gd name="connsiteY17-1848" fmla="*/ 717899 h 5696260"/>
              <a:gd name="connsiteX18-1849" fmla="*/ 2271320 w 6181289"/>
              <a:gd name="connsiteY18-1850" fmla="*/ 711342 h 5696260"/>
              <a:gd name="connsiteX19-1851" fmla="*/ 2421772 w 6181289"/>
              <a:gd name="connsiteY19-1852" fmla="*/ 703037 h 5696260"/>
              <a:gd name="connsiteX20-1853" fmla="*/ 2417747 w 6181289"/>
              <a:gd name="connsiteY20-1854" fmla="*/ 704662 h 5696260"/>
              <a:gd name="connsiteX21-1855" fmla="*/ 2487243 w 6181289"/>
              <a:gd name="connsiteY21-1856" fmla="*/ 700207 h 5696260"/>
              <a:gd name="connsiteX22-1857" fmla="*/ 3908685 w 6181289"/>
              <a:gd name="connsiteY22-1858" fmla="*/ 965382 h 5696260"/>
              <a:gd name="connsiteX23-1859" fmla="*/ 3807586 w 6181289"/>
              <a:gd name="connsiteY23-1860" fmla="*/ 891770 h 5696260"/>
              <a:gd name="connsiteX24-1861" fmla="*/ 3687692 w 6181289"/>
              <a:gd name="connsiteY24-1862" fmla="*/ 819178 h 5696260"/>
              <a:gd name="connsiteX25-1863" fmla="*/ 1373044 w 6181289"/>
              <a:gd name="connsiteY25-1864" fmla="*/ 727971 h 5696260"/>
              <a:gd name="connsiteX26-1865" fmla="*/ 3207599 w 6181289"/>
              <a:gd name="connsiteY26-1866" fmla="*/ 1148 h 5696260"/>
              <a:gd name="connsiteX0-1867" fmla="*/ 2155945 w 6181289"/>
              <a:gd name="connsiteY0-1868" fmla="*/ 812662 h 5696260"/>
              <a:gd name="connsiteX1-1869" fmla="*/ 2154547 w 6181289"/>
              <a:gd name="connsiteY1-1870" fmla="*/ 813084 h 5696260"/>
              <a:gd name="connsiteX2-1871" fmla="*/ 2153182 w 6181289"/>
              <a:gd name="connsiteY2-1872" fmla="*/ 813793 h 5696260"/>
              <a:gd name="connsiteX3-1873" fmla="*/ 2155945 w 6181289"/>
              <a:gd name="connsiteY3-1874" fmla="*/ 812662 h 5696260"/>
              <a:gd name="connsiteX4-1875" fmla="*/ 3207599 w 6181289"/>
              <a:gd name="connsiteY4-1876" fmla="*/ 1148 h 5696260"/>
              <a:gd name="connsiteX5-1877" fmla="*/ 6022812 w 6181289"/>
              <a:gd name="connsiteY5-1878" fmla="*/ 1861909 h 5696260"/>
              <a:gd name="connsiteX6-1879" fmla="*/ 2964979 w 6181289"/>
              <a:gd name="connsiteY6-1880" fmla="*/ 5691471 h 5696260"/>
              <a:gd name="connsiteX7-1881" fmla="*/ 4798572 w 6181289"/>
              <a:gd name="connsiteY7-1882" fmla="*/ 4279914 h 5696260"/>
              <a:gd name="connsiteX8-1883" fmla="*/ 3401213 w 6181289"/>
              <a:gd name="connsiteY8-1884" fmla="*/ 5297110 h 5696260"/>
              <a:gd name="connsiteX9-1885" fmla="*/ 45763 w 6181289"/>
              <a:gd name="connsiteY9-1886" fmla="*/ 3637215 h 5696260"/>
              <a:gd name="connsiteX10-1887" fmla="*/ 1842059 w 6181289"/>
              <a:gd name="connsiteY10-1888" fmla="*/ 781724 h 5696260"/>
              <a:gd name="connsiteX11-1889" fmla="*/ 1919362 w 6181289"/>
              <a:gd name="connsiteY11-1890" fmla="*/ 766849 h 5696260"/>
              <a:gd name="connsiteX12-1891" fmla="*/ 1938827 w 6181289"/>
              <a:gd name="connsiteY12-1892" fmla="*/ 761362 h 5696260"/>
              <a:gd name="connsiteX13-1893" fmla="*/ 1995682 w 6181289"/>
              <a:gd name="connsiteY13-1894" fmla="*/ 752163 h 5696260"/>
              <a:gd name="connsiteX14-1895" fmla="*/ 2124463 w 6181289"/>
              <a:gd name="connsiteY14-1896" fmla="*/ 727381 h 5696260"/>
              <a:gd name="connsiteX15-1897" fmla="*/ 2199454 w 6181289"/>
              <a:gd name="connsiteY15-1898" fmla="*/ 719191 h 5696260"/>
              <a:gd name="connsiteX16-1899" fmla="*/ 2204914 w 6181289"/>
              <a:gd name="connsiteY16-1900" fmla="*/ 718307 h 5696260"/>
              <a:gd name="connsiteX17-1901" fmla="*/ 2211280 w 6181289"/>
              <a:gd name="connsiteY17-1902" fmla="*/ 717899 h 5696260"/>
              <a:gd name="connsiteX18-1903" fmla="*/ 2271320 w 6181289"/>
              <a:gd name="connsiteY18-1904" fmla="*/ 711342 h 5696260"/>
              <a:gd name="connsiteX19-1905" fmla="*/ 2421772 w 6181289"/>
              <a:gd name="connsiteY19-1906" fmla="*/ 703037 h 5696260"/>
              <a:gd name="connsiteX20-1907" fmla="*/ 2417747 w 6181289"/>
              <a:gd name="connsiteY20-1908" fmla="*/ 704662 h 5696260"/>
              <a:gd name="connsiteX21-1909" fmla="*/ 2487243 w 6181289"/>
              <a:gd name="connsiteY21-1910" fmla="*/ 700207 h 5696260"/>
              <a:gd name="connsiteX22-1911" fmla="*/ 3908685 w 6181289"/>
              <a:gd name="connsiteY22-1912" fmla="*/ 965382 h 5696260"/>
              <a:gd name="connsiteX23-1913" fmla="*/ 3807586 w 6181289"/>
              <a:gd name="connsiteY23-1914" fmla="*/ 891770 h 5696260"/>
              <a:gd name="connsiteX24-1915" fmla="*/ 3687692 w 6181289"/>
              <a:gd name="connsiteY24-1916" fmla="*/ 819178 h 5696260"/>
              <a:gd name="connsiteX25-1917" fmla="*/ 1373044 w 6181289"/>
              <a:gd name="connsiteY25-1918" fmla="*/ 727971 h 5696260"/>
              <a:gd name="connsiteX26-1919" fmla="*/ 3207599 w 6181289"/>
              <a:gd name="connsiteY26-1920" fmla="*/ 1148 h 5696260"/>
              <a:gd name="connsiteX0-1921" fmla="*/ 2155945 w 6181289"/>
              <a:gd name="connsiteY0-1922" fmla="*/ 812662 h 5696260"/>
              <a:gd name="connsiteX1-1923" fmla="*/ 2154547 w 6181289"/>
              <a:gd name="connsiteY1-1924" fmla="*/ 813084 h 5696260"/>
              <a:gd name="connsiteX2-1925" fmla="*/ 2153182 w 6181289"/>
              <a:gd name="connsiteY2-1926" fmla="*/ 813793 h 5696260"/>
              <a:gd name="connsiteX3-1927" fmla="*/ 2155945 w 6181289"/>
              <a:gd name="connsiteY3-1928" fmla="*/ 812662 h 5696260"/>
              <a:gd name="connsiteX4-1929" fmla="*/ 3207599 w 6181289"/>
              <a:gd name="connsiteY4-1930" fmla="*/ 1148 h 5696260"/>
              <a:gd name="connsiteX5-1931" fmla="*/ 6022812 w 6181289"/>
              <a:gd name="connsiteY5-1932" fmla="*/ 1861909 h 5696260"/>
              <a:gd name="connsiteX6-1933" fmla="*/ 2964979 w 6181289"/>
              <a:gd name="connsiteY6-1934" fmla="*/ 5691471 h 5696260"/>
              <a:gd name="connsiteX7-1935" fmla="*/ 4798572 w 6181289"/>
              <a:gd name="connsiteY7-1936" fmla="*/ 4279914 h 5696260"/>
              <a:gd name="connsiteX8-1937" fmla="*/ 3401213 w 6181289"/>
              <a:gd name="connsiteY8-1938" fmla="*/ 5297110 h 5696260"/>
              <a:gd name="connsiteX9-1939" fmla="*/ 45763 w 6181289"/>
              <a:gd name="connsiteY9-1940" fmla="*/ 3637215 h 5696260"/>
              <a:gd name="connsiteX10-1941" fmla="*/ 1842059 w 6181289"/>
              <a:gd name="connsiteY10-1942" fmla="*/ 781724 h 5696260"/>
              <a:gd name="connsiteX11-1943" fmla="*/ 1919362 w 6181289"/>
              <a:gd name="connsiteY11-1944" fmla="*/ 766849 h 5696260"/>
              <a:gd name="connsiteX12-1945" fmla="*/ 1938827 w 6181289"/>
              <a:gd name="connsiteY12-1946" fmla="*/ 761362 h 5696260"/>
              <a:gd name="connsiteX13-1947" fmla="*/ 1995682 w 6181289"/>
              <a:gd name="connsiteY13-1948" fmla="*/ 752163 h 5696260"/>
              <a:gd name="connsiteX14-1949" fmla="*/ 2124463 w 6181289"/>
              <a:gd name="connsiteY14-1950" fmla="*/ 727381 h 5696260"/>
              <a:gd name="connsiteX15-1951" fmla="*/ 2199454 w 6181289"/>
              <a:gd name="connsiteY15-1952" fmla="*/ 719191 h 5696260"/>
              <a:gd name="connsiteX16-1953" fmla="*/ 2204914 w 6181289"/>
              <a:gd name="connsiteY16-1954" fmla="*/ 718307 h 5696260"/>
              <a:gd name="connsiteX17-1955" fmla="*/ 2211280 w 6181289"/>
              <a:gd name="connsiteY17-1956" fmla="*/ 717899 h 5696260"/>
              <a:gd name="connsiteX18-1957" fmla="*/ 2271320 w 6181289"/>
              <a:gd name="connsiteY18-1958" fmla="*/ 711342 h 5696260"/>
              <a:gd name="connsiteX19-1959" fmla="*/ 2421772 w 6181289"/>
              <a:gd name="connsiteY19-1960" fmla="*/ 703037 h 5696260"/>
              <a:gd name="connsiteX20-1961" fmla="*/ 2417747 w 6181289"/>
              <a:gd name="connsiteY20-1962" fmla="*/ 704662 h 5696260"/>
              <a:gd name="connsiteX21-1963" fmla="*/ 2487243 w 6181289"/>
              <a:gd name="connsiteY21-1964" fmla="*/ 700207 h 5696260"/>
              <a:gd name="connsiteX22-1965" fmla="*/ 3908685 w 6181289"/>
              <a:gd name="connsiteY22-1966" fmla="*/ 965382 h 5696260"/>
              <a:gd name="connsiteX23-1967" fmla="*/ 3807586 w 6181289"/>
              <a:gd name="connsiteY23-1968" fmla="*/ 891770 h 5696260"/>
              <a:gd name="connsiteX24-1969" fmla="*/ 3687692 w 6181289"/>
              <a:gd name="connsiteY24-1970" fmla="*/ 819178 h 5696260"/>
              <a:gd name="connsiteX25-1971" fmla="*/ 1373044 w 6181289"/>
              <a:gd name="connsiteY25-1972" fmla="*/ 727971 h 5696260"/>
              <a:gd name="connsiteX26-1973" fmla="*/ 3207599 w 6181289"/>
              <a:gd name="connsiteY26-1974" fmla="*/ 1148 h 5696260"/>
              <a:gd name="connsiteX0-1975" fmla="*/ 2155945 w 6181289"/>
              <a:gd name="connsiteY0-1976" fmla="*/ 812662 h 5696260"/>
              <a:gd name="connsiteX1-1977" fmla="*/ 2154547 w 6181289"/>
              <a:gd name="connsiteY1-1978" fmla="*/ 813084 h 5696260"/>
              <a:gd name="connsiteX2-1979" fmla="*/ 2153182 w 6181289"/>
              <a:gd name="connsiteY2-1980" fmla="*/ 813793 h 5696260"/>
              <a:gd name="connsiteX3-1981" fmla="*/ 2155945 w 6181289"/>
              <a:gd name="connsiteY3-1982" fmla="*/ 812662 h 5696260"/>
              <a:gd name="connsiteX4-1983" fmla="*/ 3207599 w 6181289"/>
              <a:gd name="connsiteY4-1984" fmla="*/ 1148 h 5696260"/>
              <a:gd name="connsiteX5-1985" fmla="*/ 6022812 w 6181289"/>
              <a:gd name="connsiteY5-1986" fmla="*/ 1861909 h 5696260"/>
              <a:gd name="connsiteX6-1987" fmla="*/ 2964979 w 6181289"/>
              <a:gd name="connsiteY6-1988" fmla="*/ 5691471 h 5696260"/>
              <a:gd name="connsiteX7-1989" fmla="*/ 4798572 w 6181289"/>
              <a:gd name="connsiteY7-1990" fmla="*/ 4279914 h 5696260"/>
              <a:gd name="connsiteX8-1991" fmla="*/ 3401213 w 6181289"/>
              <a:gd name="connsiteY8-1992" fmla="*/ 5297110 h 5696260"/>
              <a:gd name="connsiteX9-1993" fmla="*/ 45763 w 6181289"/>
              <a:gd name="connsiteY9-1994" fmla="*/ 3637215 h 5696260"/>
              <a:gd name="connsiteX10-1995" fmla="*/ 1842059 w 6181289"/>
              <a:gd name="connsiteY10-1996" fmla="*/ 781724 h 5696260"/>
              <a:gd name="connsiteX11-1997" fmla="*/ 1919362 w 6181289"/>
              <a:gd name="connsiteY11-1998" fmla="*/ 766849 h 5696260"/>
              <a:gd name="connsiteX12-1999" fmla="*/ 1938827 w 6181289"/>
              <a:gd name="connsiteY12-2000" fmla="*/ 761362 h 5696260"/>
              <a:gd name="connsiteX13-2001" fmla="*/ 1995682 w 6181289"/>
              <a:gd name="connsiteY13-2002" fmla="*/ 752163 h 5696260"/>
              <a:gd name="connsiteX14-2003" fmla="*/ 2124463 w 6181289"/>
              <a:gd name="connsiteY14-2004" fmla="*/ 727381 h 5696260"/>
              <a:gd name="connsiteX15-2005" fmla="*/ 2199454 w 6181289"/>
              <a:gd name="connsiteY15-2006" fmla="*/ 719191 h 5696260"/>
              <a:gd name="connsiteX16-2007" fmla="*/ 2204914 w 6181289"/>
              <a:gd name="connsiteY16-2008" fmla="*/ 718307 h 5696260"/>
              <a:gd name="connsiteX17-2009" fmla="*/ 2211280 w 6181289"/>
              <a:gd name="connsiteY17-2010" fmla="*/ 717899 h 5696260"/>
              <a:gd name="connsiteX18-2011" fmla="*/ 2271320 w 6181289"/>
              <a:gd name="connsiteY18-2012" fmla="*/ 711342 h 5696260"/>
              <a:gd name="connsiteX19-2013" fmla="*/ 2421772 w 6181289"/>
              <a:gd name="connsiteY19-2014" fmla="*/ 703037 h 5696260"/>
              <a:gd name="connsiteX20-2015" fmla="*/ 2417747 w 6181289"/>
              <a:gd name="connsiteY20-2016" fmla="*/ 704662 h 5696260"/>
              <a:gd name="connsiteX21-2017" fmla="*/ 2487243 w 6181289"/>
              <a:gd name="connsiteY21-2018" fmla="*/ 700207 h 5696260"/>
              <a:gd name="connsiteX22-2019" fmla="*/ 3908685 w 6181289"/>
              <a:gd name="connsiteY22-2020" fmla="*/ 965382 h 5696260"/>
              <a:gd name="connsiteX23-2021" fmla="*/ 3807586 w 6181289"/>
              <a:gd name="connsiteY23-2022" fmla="*/ 891770 h 5696260"/>
              <a:gd name="connsiteX24-2023" fmla="*/ 3687692 w 6181289"/>
              <a:gd name="connsiteY24-2024" fmla="*/ 819178 h 5696260"/>
              <a:gd name="connsiteX25-2025" fmla="*/ 1373044 w 6181289"/>
              <a:gd name="connsiteY25-2026" fmla="*/ 727971 h 5696260"/>
              <a:gd name="connsiteX26-2027" fmla="*/ 3207599 w 6181289"/>
              <a:gd name="connsiteY26-2028" fmla="*/ 1148 h 5696260"/>
              <a:gd name="connsiteX0-2029" fmla="*/ 2155945 w 6181289"/>
              <a:gd name="connsiteY0-2030" fmla="*/ 812662 h 5696260"/>
              <a:gd name="connsiteX1-2031" fmla="*/ 2154547 w 6181289"/>
              <a:gd name="connsiteY1-2032" fmla="*/ 813084 h 5696260"/>
              <a:gd name="connsiteX2-2033" fmla="*/ 2153182 w 6181289"/>
              <a:gd name="connsiteY2-2034" fmla="*/ 813793 h 5696260"/>
              <a:gd name="connsiteX3-2035" fmla="*/ 2155945 w 6181289"/>
              <a:gd name="connsiteY3-2036" fmla="*/ 812662 h 5696260"/>
              <a:gd name="connsiteX4-2037" fmla="*/ 3207599 w 6181289"/>
              <a:gd name="connsiteY4-2038" fmla="*/ 1148 h 5696260"/>
              <a:gd name="connsiteX5-2039" fmla="*/ 6022812 w 6181289"/>
              <a:gd name="connsiteY5-2040" fmla="*/ 1861909 h 5696260"/>
              <a:gd name="connsiteX6-2041" fmla="*/ 2964979 w 6181289"/>
              <a:gd name="connsiteY6-2042" fmla="*/ 5691471 h 5696260"/>
              <a:gd name="connsiteX7-2043" fmla="*/ 4844292 w 6181289"/>
              <a:gd name="connsiteY7-2044" fmla="*/ 4211334 h 5696260"/>
              <a:gd name="connsiteX8-2045" fmla="*/ 3401213 w 6181289"/>
              <a:gd name="connsiteY8-2046" fmla="*/ 5297110 h 5696260"/>
              <a:gd name="connsiteX9-2047" fmla="*/ 45763 w 6181289"/>
              <a:gd name="connsiteY9-2048" fmla="*/ 3637215 h 5696260"/>
              <a:gd name="connsiteX10-2049" fmla="*/ 1842059 w 6181289"/>
              <a:gd name="connsiteY10-2050" fmla="*/ 781724 h 5696260"/>
              <a:gd name="connsiteX11-2051" fmla="*/ 1919362 w 6181289"/>
              <a:gd name="connsiteY11-2052" fmla="*/ 766849 h 5696260"/>
              <a:gd name="connsiteX12-2053" fmla="*/ 1938827 w 6181289"/>
              <a:gd name="connsiteY12-2054" fmla="*/ 761362 h 5696260"/>
              <a:gd name="connsiteX13-2055" fmla="*/ 1995682 w 6181289"/>
              <a:gd name="connsiteY13-2056" fmla="*/ 752163 h 5696260"/>
              <a:gd name="connsiteX14-2057" fmla="*/ 2124463 w 6181289"/>
              <a:gd name="connsiteY14-2058" fmla="*/ 727381 h 5696260"/>
              <a:gd name="connsiteX15-2059" fmla="*/ 2199454 w 6181289"/>
              <a:gd name="connsiteY15-2060" fmla="*/ 719191 h 5696260"/>
              <a:gd name="connsiteX16-2061" fmla="*/ 2204914 w 6181289"/>
              <a:gd name="connsiteY16-2062" fmla="*/ 718307 h 5696260"/>
              <a:gd name="connsiteX17-2063" fmla="*/ 2211280 w 6181289"/>
              <a:gd name="connsiteY17-2064" fmla="*/ 717899 h 5696260"/>
              <a:gd name="connsiteX18-2065" fmla="*/ 2271320 w 6181289"/>
              <a:gd name="connsiteY18-2066" fmla="*/ 711342 h 5696260"/>
              <a:gd name="connsiteX19-2067" fmla="*/ 2421772 w 6181289"/>
              <a:gd name="connsiteY19-2068" fmla="*/ 703037 h 5696260"/>
              <a:gd name="connsiteX20-2069" fmla="*/ 2417747 w 6181289"/>
              <a:gd name="connsiteY20-2070" fmla="*/ 704662 h 5696260"/>
              <a:gd name="connsiteX21-2071" fmla="*/ 2487243 w 6181289"/>
              <a:gd name="connsiteY21-2072" fmla="*/ 700207 h 5696260"/>
              <a:gd name="connsiteX22-2073" fmla="*/ 3908685 w 6181289"/>
              <a:gd name="connsiteY22-2074" fmla="*/ 965382 h 5696260"/>
              <a:gd name="connsiteX23-2075" fmla="*/ 3807586 w 6181289"/>
              <a:gd name="connsiteY23-2076" fmla="*/ 891770 h 5696260"/>
              <a:gd name="connsiteX24-2077" fmla="*/ 3687692 w 6181289"/>
              <a:gd name="connsiteY24-2078" fmla="*/ 819178 h 5696260"/>
              <a:gd name="connsiteX25-2079" fmla="*/ 1373044 w 6181289"/>
              <a:gd name="connsiteY25-2080" fmla="*/ 727971 h 5696260"/>
              <a:gd name="connsiteX26-2081" fmla="*/ 3207599 w 6181289"/>
              <a:gd name="connsiteY26-2082" fmla="*/ 1148 h 5696260"/>
              <a:gd name="connsiteX0-2083" fmla="*/ 2155945 w 6181289"/>
              <a:gd name="connsiteY0-2084" fmla="*/ 812662 h 5696260"/>
              <a:gd name="connsiteX1-2085" fmla="*/ 2154547 w 6181289"/>
              <a:gd name="connsiteY1-2086" fmla="*/ 813084 h 5696260"/>
              <a:gd name="connsiteX2-2087" fmla="*/ 2153182 w 6181289"/>
              <a:gd name="connsiteY2-2088" fmla="*/ 813793 h 5696260"/>
              <a:gd name="connsiteX3-2089" fmla="*/ 2155945 w 6181289"/>
              <a:gd name="connsiteY3-2090" fmla="*/ 812662 h 5696260"/>
              <a:gd name="connsiteX4-2091" fmla="*/ 3207599 w 6181289"/>
              <a:gd name="connsiteY4-2092" fmla="*/ 1148 h 5696260"/>
              <a:gd name="connsiteX5-2093" fmla="*/ 6022812 w 6181289"/>
              <a:gd name="connsiteY5-2094" fmla="*/ 1861909 h 5696260"/>
              <a:gd name="connsiteX6-2095" fmla="*/ 2964979 w 6181289"/>
              <a:gd name="connsiteY6-2096" fmla="*/ 5691471 h 5696260"/>
              <a:gd name="connsiteX7-2097" fmla="*/ 4836672 w 6181289"/>
              <a:gd name="connsiteY7-2098" fmla="*/ 4218954 h 5696260"/>
              <a:gd name="connsiteX8-2099" fmla="*/ 3401213 w 6181289"/>
              <a:gd name="connsiteY8-2100" fmla="*/ 5297110 h 5696260"/>
              <a:gd name="connsiteX9-2101" fmla="*/ 45763 w 6181289"/>
              <a:gd name="connsiteY9-2102" fmla="*/ 3637215 h 5696260"/>
              <a:gd name="connsiteX10-2103" fmla="*/ 1842059 w 6181289"/>
              <a:gd name="connsiteY10-2104" fmla="*/ 781724 h 5696260"/>
              <a:gd name="connsiteX11-2105" fmla="*/ 1919362 w 6181289"/>
              <a:gd name="connsiteY11-2106" fmla="*/ 766849 h 5696260"/>
              <a:gd name="connsiteX12-2107" fmla="*/ 1938827 w 6181289"/>
              <a:gd name="connsiteY12-2108" fmla="*/ 761362 h 5696260"/>
              <a:gd name="connsiteX13-2109" fmla="*/ 1995682 w 6181289"/>
              <a:gd name="connsiteY13-2110" fmla="*/ 752163 h 5696260"/>
              <a:gd name="connsiteX14-2111" fmla="*/ 2124463 w 6181289"/>
              <a:gd name="connsiteY14-2112" fmla="*/ 727381 h 5696260"/>
              <a:gd name="connsiteX15-2113" fmla="*/ 2199454 w 6181289"/>
              <a:gd name="connsiteY15-2114" fmla="*/ 719191 h 5696260"/>
              <a:gd name="connsiteX16-2115" fmla="*/ 2204914 w 6181289"/>
              <a:gd name="connsiteY16-2116" fmla="*/ 718307 h 5696260"/>
              <a:gd name="connsiteX17-2117" fmla="*/ 2211280 w 6181289"/>
              <a:gd name="connsiteY17-2118" fmla="*/ 717899 h 5696260"/>
              <a:gd name="connsiteX18-2119" fmla="*/ 2271320 w 6181289"/>
              <a:gd name="connsiteY18-2120" fmla="*/ 711342 h 5696260"/>
              <a:gd name="connsiteX19-2121" fmla="*/ 2421772 w 6181289"/>
              <a:gd name="connsiteY19-2122" fmla="*/ 703037 h 5696260"/>
              <a:gd name="connsiteX20-2123" fmla="*/ 2417747 w 6181289"/>
              <a:gd name="connsiteY20-2124" fmla="*/ 704662 h 5696260"/>
              <a:gd name="connsiteX21-2125" fmla="*/ 2487243 w 6181289"/>
              <a:gd name="connsiteY21-2126" fmla="*/ 700207 h 5696260"/>
              <a:gd name="connsiteX22-2127" fmla="*/ 3908685 w 6181289"/>
              <a:gd name="connsiteY22-2128" fmla="*/ 965382 h 5696260"/>
              <a:gd name="connsiteX23-2129" fmla="*/ 3807586 w 6181289"/>
              <a:gd name="connsiteY23-2130" fmla="*/ 891770 h 5696260"/>
              <a:gd name="connsiteX24-2131" fmla="*/ 3687692 w 6181289"/>
              <a:gd name="connsiteY24-2132" fmla="*/ 819178 h 5696260"/>
              <a:gd name="connsiteX25-2133" fmla="*/ 1373044 w 6181289"/>
              <a:gd name="connsiteY25-2134" fmla="*/ 727971 h 5696260"/>
              <a:gd name="connsiteX26-2135" fmla="*/ 3207599 w 6181289"/>
              <a:gd name="connsiteY26-2136" fmla="*/ 1148 h 5696260"/>
              <a:gd name="connsiteX0-2137" fmla="*/ 2155945 w 6181289"/>
              <a:gd name="connsiteY0-2138" fmla="*/ 812662 h 5696260"/>
              <a:gd name="connsiteX1-2139" fmla="*/ 2154547 w 6181289"/>
              <a:gd name="connsiteY1-2140" fmla="*/ 813084 h 5696260"/>
              <a:gd name="connsiteX2-2141" fmla="*/ 2153182 w 6181289"/>
              <a:gd name="connsiteY2-2142" fmla="*/ 813793 h 5696260"/>
              <a:gd name="connsiteX3-2143" fmla="*/ 2155945 w 6181289"/>
              <a:gd name="connsiteY3-2144" fmla="*/ 812662 h 5696260"/>
              <a:gd name="connsiteX4-2145" fmla="*/ 3207599 w 6181289"/>
              <a:gd name="connsiteY4-2146" fmla="*/ 1148 h 5696260"/>
              <a:gd name="connsiteX5-2147" fmla="*/ 6022812 w 6181289"/>
              <a:gd name="connsiteY5-2148" fmla="*/ 1861909 h 5696260"/>
              <a:gd name="connsiteX6-2149" fmla="*/ 2964979 w 6181289"/>
              <a:gd name="connsiteY6-2150" fmla="*/ 5691471 h 5696260"/>
              <a:gd name="connsiteX7-2151" fmla="*/ 4836672 w 6181289"/>
              <a:gd name="connsiteY7-2152" fmla="*/ 4218954 h 5696260"/>
              <a:gd name="connsiteX8-2153" fmla="*/ 3401213 w 6181289"/>
              <a:gd name="connsiteY8-2154" fmla="*/ 5297110 h 5696260"/>
              <a:gd name="connsiteX9-2155" fmla="*/ 45763 w 6181289"/>
              <a:gd name="connsiteY9-2156" fmla="*/ 3637215 h 5696260"/>
              <a:gd name="connsiteX10-2157" fmla="*/ 1842059 w 6181289"/>
              <a:gd name="connsiteY10-2158" fmla="*/ 781724 h 5696260"/>
              <a:gd name="connsiteX11-2159" fmla="*/ 1919362 w 6181289"/>
              <a:gd name="connsiteY11-2160" fmla="*/ 766849 h 5696260"/>
              <a:gd name="connsiteX12-2161" fmla="*/ 1938827 w 6181289"/>
              <a:gd name="connsiteY12-2162" fmla="*/ 761362 h 5696260"/>
              <a:gd name="connsiteX13-2163" fmla="*/ 1995682 w 6181289"/>
              <a:gd name="connsiteY13-2164" fmla="*/ 752163 h 5696260"/>
              <a:gd name="connsiteX14-2165" fmla="*/ 2124463 w 6181289"/>
              <a:gd name="connsiteY14-2166" fmla="*/ 727381 h 5696260"/>
              <a:gd name="connsiteX15-2167" fmla="*/ 2199454 w 6181289"/>
              <a:gd name="connsiteY15-2168" fmla="*/ 719191 h 5696260"/>
              <a:gd name="connsiteX16-2169" fmla="*/ 2204914 w 6181289"/>
              <a:gd name="connsiteY16-2170" fmla="*/ 718307 h 5696260"/>
              <a:gd name="connsiteX17-2171" fmla="*/ 2211280 w 6181289"/>
              <a:gd name="connsiteY17-2172" fmla="*/ 717899 h 5696260"/>
              <a:gd name="connsiteX18-2173" fmla="*/ 2271320 w 6181289"/>
              <a:gd name="connsiteY18-2174" fmla="*/ 711342 h 5696260"/>
              <a:gd name="connsiteX19-2175" fmla="*/ 2421772 w 6181289"/>
              <a:gd name="connsiteY19-2176" fmla="*/ 703037 h 5696260"/>
              <a:gd name="connsiteX20-2177" fmla="*/ 2417747 w 6181289"/>
              <a:gd name="connsiteY20-2178" fmla="*/ 704662 h 5696260"/>
              <a:gd name="connsiteX21-2179" fmla="*/ 2487243 w 6181289"/>
              <a:gd name="connsiteY21-2180" fmla="*/ 700207 h 5696260"/>
              <a:gd name="connsiteX22-2181" fmla="*/ 3908685 w 6181289"/>
              <a:gd name="connsiteY22-2182" fmla="*/ 965382 h 5696260"/>
              <a:gd name="connsiteX23-2183" fmla="*/ 3807586 w 6181289"/>
              <a:gd name="connsiteY23-2184" fmla="*/ 891770 h 5696260"/>
              <a:gd name="connsiteX24-2185" fmla="*/ 3687692 w 6181289"/>
              <a:gd name="connsiteY24-2186" fmla="*/ 819178 h 5696260"/>
              <a:gd name="connsiteX25-2187" fmla="*/ 1373044 w 6181289"/>
              <a:gd name="connsiteY25-2188" fmla="*/ 727971 h 5696260"/>
              <a:gd name="connsiteX26-2189" fmla="*/ 3207599 w 6181289"/>
              <a:gd name="connsiteY26-2190" fmla="*/ 1148 h 5696260"/>
              <a:gd name="connsiteX0-2191" fmla="*/ 2155945 w 6181289"/>
              <a:gd name="connsiteY0-2192" fmla="*/ 812662 h 5696260"/>
              <a:gd name="connsiteX1-2193" fmla="*/ 2154547 w 6181289"/>
              <a:gd name="connsiteY1-2194" fmla="*/ 813084 h 5696260"/>
              <a:gd name="connsiteX2-2195" fmla="*/ 2153182 w 6181289"/>
              <a:gd name="connsiteY2-2196" fmla="*/ 813793 h 5696260"/>
              <a:gd name="connsiteX3-2197" fmla="*/ 2155945 w 6181289"/>
              <a:gd name="connsiteY3-2198" fmla="*/ 812662 h 5696260"/>
              <a:gd name="connsiteX4-2199" fmla="*/ 3207599 w 6181289"/>
              <a:gd name="connsiteY4-2200" fmla="*/ 1148 h 5696260"/>
              <a:gd name="connsiteX5-2201" fmla="*/ 6022812 w 6181289"/>
              <a:gd name="connsiteY5-2202" fmla="*/ 1861909 h 5696260"/>
              <a:gd name="connsiteX6-2203" fmla="*/ 2964979 w 6181289"/>
              <a:gd name="connsiteY6-2204" fmla="*/ 5691471 h 5696260"/>
              <a:gd name="connsiteX7-2205" fmla="*/ 4836672 w 6181289"/>
              <a:gd name="connsiteY7-2206" fmla="*/ 4218954 h 5696260"/>
              <a:gd name="connsiteX8-2207" fmla="*/ 3401213 w 6181289"/>
              <a:gd name="connsiteY8-2208" fmla="*/ 5297110 h 5696260"/>
              <a:gd name="connsiteX9-2209" fmla="*/ 45763 w 6181289"/>
              <a:gd name="connsiteY9-2210" fmla="*/ 3637215 h 5696260"/>
              <a:gd name="connsiteX10-2211" fmla="*/ 1842059 w 6181289"/>
              <a:gd name="connsiteY10-2212" fmla="*/ 781724 h 5696260"/>
              <a:gd name="connsiteX11-2213" fmla="*/ 1919362 w 6181289"/>
              <a:gd name="connsiteY11-2214" fmla="*/ 766849 h 5696260"/>
              <a:gd name="connsiteX12-2215" fmla="*/ 1938827 w 6181289"/>
              <a:gd name="connsiteY12-2216" fmla="*/ 761362 h 5696260"/>
              <a:gd name="connsiteX13-2217" fmla="*/ 1995682 w 6181289"/>
              <a:gd name="connsiteY13-2218" fmla="*/ 752163 h 5696260"/>
              <a:gd name="connsiteX14-2219" fmla="*/ 2124463 w 6181289"/>
              <a:gd name="connsiteY14-2220" fmla="*/ 727381 h 5696260"/>
              <a:gd name="connsiteX15-2221" fmla="*/ 2199454 w 6181289"/>
              <a:gd name="connsiteY15-2222" fmla="*/ 719191 h 5696260"/>
              <a:gd name="connsiteX16-2223" fmla="*/ 2204914 w 6181289"/>
              <a:gd name="connsiteY16-2224" fmla="*/ 718307 h 5696260"/>
              <a:gd name="connsiteX17-2225" fmla="*/ 2211280 w 6181289"/>
              <a:gd name="connsiteY17-2226" fmla="*/ 717899 h 5696260"/>
              <a:gd name="connsiteX18-2227" fmla="*/ 2271320 w 6181289"/>
              <a:gd name="connsiteY18-2228" fmla="*/ 711342 h 5696260"/>
              <a:gd name="connsiteX19-2229" fmla="*/ 2421772 w 6181289"/>
              <a:gd name="connsiteY19-2230" fmla="*/ 703037 h 5696260"/>
              <a:gd name="connsiteX20-2231" fmla="*/ 2417747 w 6181289"/>
              <a:gd name="connsiteY20-2232" fmla="*/ 704662 h 5696260"/>
              <a:gd name="connsiteX21-2233" fmla="*/ 2487243 w 6181289"/>
              <a:gd name="connsiteY21-2234" fmla="*/ 700207 h 5696260"/>
              <a:gd name="connsiteX22-2235" fmla="*/ 3908685 w 6181289"/>
              <a:gd name="connsiteY22-2236" fmla="*/ 965382 h 5696260"/>
              <a:gd name="connsiteX23-2237" fmla="*/ 3807586 w 6181289"/>
              <a:gd name="connsiteY23-2238" fmla="*/ 891770 h 5696260"/>
              <a:gd name="connsiteX24-2239" fmla="*/ 3687692 w 6181289"/>
              <a:gd name="connsiteY24-2240" fmla="*/ 819178 h 5696260"/>
              <a:gd name="connsiteX25-2241" fmla="*/ 1373044 w 6181289"/>
              <a:gd name="connsiteY25-2242" fmla="*/ 727971 h 5696260"/>
              <a:gd name="connsiteX26-2243" fmla="*/ 3207599 w 6181289"/>
              <a:gd name="connsiteY26-2244" fmla="*/ 1148 h 5696260"/>
              <a:gd name="connsiteX0-2245" fmla="*/ 2155945 w 6181289"/>
              <a:gd name="connsiteY0-2246" fmla="*/ 812662 h 5696260"/>
              <a:gd name="connsiteX1-2247" fmla="*/ 2154547 w 6181289"/>
              <a:gd name="connsiteY1-2248" fmla="*/ 813084 h 5696260"/>
              <a:gd name="connsiteX2-2249" fmla="*/ 2153182 w 6181289"/>
              <a:gd name="connsiteY2-2250" fmla="*/ 813793 h 5696260"/>
              <a:gd name="connsiteX3-2251" fmla="*/ 2155945 w 6181289"/>
              <a:gd name="connsiteY3-2252" fmla="*/ 812662 h 5696260"/>
              <a:gd name="connsiteX4-2253" fmla="*/ 3207599 w 6181289"/>
              <a:gd name="connsiteY4-2254" fmla="*/ 1148 h 5696260"/>
              <a:gd name="connsiteX5-2255" fmla="*/ 6022812 w 6181289"/>
              <a:gd name="connsiteY5-2256" fmla="*/ 1861909 h 5696260"/>
              <a:gd name="connsiteX6-2257" fmla="*/ 2964979 w 6181289"/>
              <a:gd name="connsiteY6-2258" fmla="*/ 5691471 h 5696260"/>
              <a:gd name="connsiteX7-2259" fmla="*/ 4836672 w 6181289"/>
              <a:gd name="connsiteY7-2260" fmla="*/ 4218954 h 5696260"/>
              <a:gd name="connsiteX8-2261" fmla="*/ 3401213 w 6181289"/>
              <a:gd name="connsiteY8-2262" fmla="*/ 5297110 h 5696260"/>
              <a:gd name="connsiteX9-2263" fmla="*/ 45763 w 6181289"/>
              <a:gd name="connsiteY9-2264" fmla="*/ 3637215 h 5696260"/>
              <a:gd name="connsiteX10-2265" fmla="*/ 1842059 w 6181289"/>
              <a:gd name="connsiteY10-2266" fmla="*/ 781724 h 5696260"/>
              <a:gd name="connsiteX11-2267" fmla="*/ 1919362 w 6181289"/>
              <a:gd name="connsiteY11-2268" fmla="*/ 766849 h 5696260"/>
              <a:gd name="connsiteX12-2269" fmla="*/ 1938827 w 6181289"/>
              <a:gd name="connsiteY12-2270" fmla="*/ 761362 h 5696260"/>
              <a:gd name="connsiteX13-2271" fmla="*/ 1995682 w 6181289"/>
              <a:gd name="connsiteY13-2272" fmla="*/ 752163 h 5696260"/>
              <a:gd name="connsiteX14-2273" fmla="*/ 2124463 w 6181289"/>
              <a:gd name="connsiteY14-2274" fmla="*/ 727381 h 5696260"/>
              <a:gd name="connsiteX15-2275" fmla="*/ 2199454 w 6181289"/>
              <a:gd name="connsiteY15-2276" fmla="*/ 719191 h 5696260"/>
              <a:gd name="connsiteX16-2277" fmla="*/ 2204914 w 6181289"/>
              <a:gd name="connsiteY16-2278" fmla="*/ 718307 h 5696260"/>
              <a:gd name="connsiteX17-2279" fmla="*/ 2211280 w 6181289"/>
              <a:gd name="connsiteY17-2280" fmla="*/ 717899 h 5696260"/>
              <a:gd name="connsiteX18-2281" fmla="*/ 2271320 w 6181289"/>
              <a:gd name="connsiteY18-2282" fmla="*/ 711342 h 5696260"/>
              <a:gd name="connsiteX19-2283" fmla="*/ 2421772 w 6181289"/>
              <a:gd name="connsiteY19-2284" fmla="*/ 703037 h 5696260"/>
              <a:gd name="connsiteX20-2285" fmla="*/ 2417747 w 6181289"/>
              <a:gd name="connsiteY20-2286" fmla="*/ 704662 h 5696260"/>
              <a:gd name="connsiteX21-2287" fmla="*/ 2487243 w 6181289"/>
              <a:gd name="connsiteY21-2288" fmla="*/ 700207 h 5696260"/>
              <a:gd name="connsiteX22-2289" fmla="*/ 3908685 w 6181289"/>
              <a:gd name="connsiteY22-2290" fmla="*/ 965382 h 5696260"/>
              <a:gd name="connsiteX23-2291" fmla="*/ 3807586 w 6181289"/>
              <a:gd name="connsiteY23-2292" fmla="*/ 891770 h 5696260"/>
              <a:gd name="connsiteX24-2293" fmla="*/ 3687692 w 6181289"/>
              <a:gd name="connsiteY24-2294" fmla="*/ 819178 h 5696260"/>
              <a:gd name="connsiteX25-2295" fmla="*/ 1373044 w 6181289"/>
              <a:gd name="connsiteY25-2296" fmla="*/ 727971 h 5696260"/>
              <a:gd name="connsiteX26-2297" fmla="*/ 3207599 w 6181289"/>
              <a:gd name="connsiteY26-2298" fmla="*/ 1148 h 5696260"/>
              <a:gd name="connsiteX0-2299" fmla="*/ 2155945 w 6181289"/>
              <a:gd name="connsiteY0-2300" fmla="*/ 812662 h 5696260"/>
              <a:gd name="connsiteX1-2301" fmla="*/ 2154547 w 6181289"/>
              <a:gd name="connsiteY1-2302" fmla="*/ 813084 h 5696260"/>
              <a:gd name="connsiteX2-2303" fmla="*/ 2153182 w 6181289"/>
              <a:gd name="connsiteY2-2304" fmla="*/ 813793 h 5696260"/>
              <a:gd name="connsiteX3-2305" fmla="*/ 2155945 w 6181289"/>
              <a:gd name="connsiteY3-2306" fmla="*/ 812662 h 5696260"/>
              <a:gd name="connsiteX4-2307" fmla="*/ 3207599 w 6181289"/>
              <a:gd name="connsiteY4-2308" fmla="*/ 1148 h 5696260"/>
              <a:gd name="connsiteX5-2309" fmla="*/ 6022812 w 6181289"/>
              <a:gd name="connsiteY5-2310" fmla="*/ 1861909 h 5696260"/>
              <a:gd name="connsiteX6-2311" fmla="*/ 2964979 w 6181289"/>
              <a:gd name="connsiteY6-2312" fmla="*/ 5691471 h 5696260"/>
              <a:gd name="connsiteX7-2313" fmla="*/ 4836672 w 6181289"/>
              <a:gd name="connsiteY7-2314" fmla="*/ 4218954 h 5696260"/>
              <a:gd name="connsiteX8-2315" fmla="*/ 3401213 w 6181289"/>
              <a:gd name="connsiteY8-2316" fmla="*/ 5297110 h 5696260"/>
              <a:gd name="connsiteX9-2317" fmla="*/ 45763 w 6181289"/>
              <a:gd name="connsiteY9-2318" fmla="*/ 3637215 h 5696260"/>
              <a:gd name="connsiteX10-2319" fmla="*/ 1842059 w 6181289"/>
              <a:gd name="connsiteY10-2320" fmla="*/ 781724 h 5696260"/>
              <a:gd name="connsiteX11-2321" fmla="*/ 1919362 w 6181289"/>
              <a:gd name="connsiteY11-2322" fmla="*/ 766849 h 5696260"/>
              <a:gd name="connsiteX12-2323" fmla="*/ 1938827 w 6181289"/>
              <a:gd name="connsiteY12-2324" fmla="*/ 761362 h 5696260"/>
              <a:gd name="connsiteX13-2325" fmla="*/ 1995682 w 6181289"/>
              <a:gd name="connsiteY13-2326" fmla="*/ 752163 h 5696260"/>
              <a:gd name="connsiteX14-2327" fmla="*/ 2124463 w 6181289"/>
              <a:gd name="connsiteY14-2328" fmla="*/ 727381 h 5696260"/>
              <a:gd name="connsiteX15-2329" fmla="*/ 2199454 w 6181289"/>
              <a:gd name="connsiteY15-2330" fmla="*/ 719191 h 5696260"/>
              <a:gd name="connsiteX16-2331" fmla="*/ 2204914 w 6181289"/>
              <a:gd name="connsiteY16-2332" fmla="*/ 718307 h 5696260"/>
              <a:gd name="connsiteX17-2333" fmla="*/ 2211280 w 6181289"/>
              <a:gd name="connsiteY17-2334" fmla="*/ 717899 h 5696260"/>
              <a:gd name="connsiteX18-2335" fmla="*/ 2271320 w 6181289"/>
              <a:gd name="connsiteY18-2336" fmla="*/ 711342 h 5696260"/>
              <a:gd name="connsiteX19-2337" fmla="*/ 2421772 w 6181289"/>
              <a:gd name="connsiteY19-2338" fmla="*/ 703037 h 5696260"/>
              <a:gd name="connsiteX20-2339" fmla="*/ 2417747 w 6181289"/>
              <a:gd name="connsiteY20-2340" fmla="*/ 704662 h 5696260"/>
              <a:gd name="connsiteX21-2341" fmla="*/ 2487243 w 6181289"/>
              <a:gd name="connsiteY21-2342" fmla="*/ 700207 h 5696260"/>
              <a:gd name="connsiteX22-2343" fmla="*/ 3908685 w 6181289"/>
              <a:gd name="connsiteY22-2344" fmla="*/ 965382 h 5696260"/>
              <a:gd name="connsiteX23-2345" fmla="*/ 3807586 w 6181289"/>
              <a:gd name="connsiteY23-2346" fmla="*/ 891770 h 5696260"/>
              <a:gd name="connsiteX24-2347" fmla="*/ 3687692 w 6181289"/>
              <a:gd name="connsiteY24-2348" fmla="*/ 819178 h 5696260"/>
              <a:gd name="connsiteX25-2349" fmla="*/ 1373044 w 6181289"/>
              <a:gd name="connsiteY25-2350" fmla="*/ 727971 h 5696260"/>
              <a:gd name="connsiteX26-2351" fmla="*/ 3207599 w 6181289"/>
              <a:gd name="connsiteY26-2352" fmla="*/ 1148 h 5696260"/>
              <a:gd name="connsiteX0-2353" fmla="*/ 2155945 w 6181289"/>
              <a:gd name="connsiteY0-2354" fmla="*/ 812662 h 5696260"/>
              <a:gd name="connsiteX1-2355" fmla="*/ 2154547 w 6181289"/>
              <a:gd name="connsiteY1-2356" fmla="*/ 813084 h 5696260"/>
              <a:gd name="connsiteX2-2357" fmla="*/ 2153182 w 6181289"/>
              <a:gd name="connsiteY2-2358" fmla="*/ 813793 h 5696260"/>
              <a:gd name="connsiteX3-2359" fmla="*/ 2155945 w 6181289"/>
              <a:gd name="connsiteY3-2360" fmla="*/ 812662 h 5696260"/>
              <a:gd name="connsiteX4-2361" fmla="*/ 3207599 w 6181289"/>
              <a:gd name="connsiteY4-2362" fmla="*/ 1148 h 5696260"/>
              <a:gd name="connsiteX5-2363" fmla="*/ 6022812 w 6181289"/>
              <a:gd name="connsiteY5-2364" fmla="*/ 1861909 h 5696260"/>
              <a:gd name="connsiteX6-2365" fmla="*/ 2964979 w 6181289"/>
              <a:gd name="connsiteY6-2366" fmla="*/ 5691471 h 5696260"/>
              <a:gd name="connsiteX7-2367" fmla="*/ 4836672 w 6181289"/>
              <a:gd name="connsiteY7-2368" fmla="*/ 4218954 h 5696260"/>
              <a:gd name="connsiteX8-2369" fmla="*/ 3401213 w 6181289"/>
              <a:gd name="connsiteY8-2370" fmla="*/ 5297110 h 5696260"/>
              <a:gd name="connsiteX9-2371" fmla="*/ 45763 w 6181289"/>
              <a:gd name="connsiteY9-2372" fmla="*/ 3637215 h 5696260"/>
              <a:gd name="connsiteX10-2373" fmla="*/ 1842059 w 6181289"/>
              <a:gd name="connsiteY10-2374" fmla="*/ 781724 h 5696260"/>
              <a:gd name="connsiteX11-2375" fmla="*/ 1919362 w 6181289"/>
              <a:gd name="connsiteY11-2376" fmla="*/ 766849 h 5696260"/>
              <a:gd name="connsiteX12-2377" fmla="*/ 1938827 w 6181289"/>
              <a:gd name="connsiteY12-2378" fmla="*/ 761362 h 5696260"/>
              <a:gd name="connsiteX13-2379" fmla="*/ 1995682 w 6181289"/>
              <a:gd name="connsiteY13-2380" fmla="*/ 752163 h 5696260"/>
              <a:gd name="connsiteX14-2381" fmla="*/ 2124463 w 6181289"/>
              <a:gd name="connsiteY14-2382" fmla="*/ 727381 h 5696260"/>
              <a:gd name="connsiteX15-2383" fmla="*/ 2199454 w 6181289"/>
              <a:gd name="connsiteY15-2384" fmla="*/ 719191 h 5696260"/>
              <a:gd name="connsiteX16-2385" fmla="*/ 2204914 w 6181289"/>
              <a:gd name="connsiteY16-2386" fmla="*/ 718307 h 5696260"/>
              <a:gd name="connsiteX17-2387" fmla="*/ 2211280 w 6181289"/>
              <a:gd name="connsiteY17-2388" fmla="*/ 717899 h 5696260"/>
              <a:gd name="connsiteX18-2389" fmla="*/ 2271320 w 6181289"/>
              <a:gd name="connsiteY18-2390" fmla="*/ 711342 h 5696260"/>
              <a:gd name="connsiteX19-2391" fmla="*/ 2421772 w 6181289"/>
              <a:gd name="connsiteY19-2392" fmla="*/ 703037 h 5696260"/>
              <a:gd name="connsiteX20-2393" fmla="*/ 2417747 w 6181289"/>
              <a:gd name="connsiteY20-2394" fmla="*/ 704662 h 5696260"/>
              <a:gd name="connsiteX21-2395" fmla="*/ 2487243 w 6181289"/>
              <a:gd name="connsiteY21-2396" fmla="*/ 700207 h 5696260"/>
              <a:gd name="connsiteX22-2397" fmla="*/ 3908685 w 6181289"/>
              <a:gd name="connsiteY22-2398" fmla="*/ 965382 h 5696260"/>
              <a:gd name="connsiteX23-2399" fmla="*/ 3807586 w 6181289"/>
              <a:gd name="connsiteY23-2400" fmla="*/ 891770 h 5696260"/>
              <a:gd name="connsiteX24-2401" fmla="*/ 3687692 w 6181289"/>
              <a:gd name="connsiteY24-2402" fmla="*/ 819178 h 5696260"/>
              <a:gd name="connsiteX25-2403" fmla="*/ 1373044 w 6181289"/>
              <a:gd name="connsiteY25-2404" fmla="*/ 727971 h 5696260"/>
              <a:gd name="connsiteX26-2405" fmla="*/ 3207599 w 6181289"/>
              <a:gd name="connsiteY26-2406" fmla="*/ 1148 h 5696260"/>
              <a:gd name="connsiteX0-2407" fmla="*/ 2155945 w 6181289"/>
              <a:gd name="connsiteY0-2408" fmla="*/ 812662 h 5696260"/>
              <a:gd name="connsiteX1-2409" fmla="*/ 2154547 w 6181289"/>
              <a:gd name="connsiteY1-2410" fmla="*/ 813084 h 5696260"/>
              <a:gd name="connsiteX2-2411" fmla="*/ 2153182 w 6181289"/>
              <a:gd name="connsiteY2-2412" fmla="*/ 813793 h 5696260"/>
              <a:gd name="connsiteX3-2413" fmla="*/ 2155945 w 6181289"/>
              <a:gd name="connsiteY3-2414" fmla="*/ 812662 h 5696260"/>
              <a:gd name="connsiteX4-2415" fmla="*/ 3207599 w 6181289"/>
              <a:gd name="connsiteY4-2416" fmla="*/ 1148 h 5696260"/>
              <a:gd name="connsiteX5-2417" fmla="*/ 6022812 w 6181289"/>
              <a:gd name="connsiteY5-2418" fmla="*/ 1861909 h 5696260"/>
              <a:gd name="connsiteX6-2419" fmla="*/ 2964979 w 6181289"/>
              <a:gd name="connsiteY6-2420" fmla="*/ 5691471 h 5696260"/>
              <a:gd name="connsiteX7-2421" fmla="*/ 4836672 w 6181289"/>
              <a:gd name="connsiteY7-2422" fmla="*/ 4218954 h 5696260"/>
              <a:gd name="connsiteX8-2423" fmla="*/ 3401213 w 6181289"/>
              <a:gd name="connsiteY8-2424" fmla="*/ 5297110 h 5696260"/>
              <a:gd name="connsiteX9-2425" fmla="*/ 45763 w 6181289"/>
              <a:gd name="connsiteY9-2426" fmla="*/ 3637215 h 5696260"/>
              <a:gd name="connsiteX10-2427" fmla="*/ 1842059 w 6181289"/>
              <a:gd name="connsiteY10-2428" fmla="*/ 781724 h 5696260"/>
              <a:gd name="connsiteX11-2429" fmla="*/ 1919362 w 6181289"/>
              <a:gd name="connsiteY11-2430" fmla="*/ 766849 h 5696260"/>
              <a:gd name="connsiteX12-2431" fmla="*/ 1938827 w 6181289"/>
              <a:gd name="connsiteY12-2432" fmla="*/ 761362 h 5696260"/>
              <a:gd name="connsiteX13-2433" fmla="*/ 1995682 w 6181289"/>
              <a:gd name="connsiteY13-2434" fmla="*/ 752163 h 5696260"/>
              <a:gd name="connsiteX14-2435" fmla="*/ 2124463 w 6181289"/>
              <a:gd name="connsiteY14-2436" fmla="*/ 727381 h 5696260"/>
              <a:gd name="connsiteX15-2437" fmla="*/ 2199454 w 6181289"/>
              <a:gd name="connsiteY15-2438" fmla="*/ 719191 h 5696260"/>
              <a:gd name="connsiteX16-2439" fmla="*/ 2204914 w 6181289"/>
              <a:gd name="connsiteY16-2440" fmla="*/ 718307 h 5696260"/>
              <a:gd name="connsiteX17-2441" fmla="*/ 2211280 w 6181289"/>
              <a:gd name="connsiteY17-2442" fmla="*/ 717899 h 5696260"/>
              <a:gd name="connsiteX18-2443" fmla="*/ 2271320 w 6181289"/>
              <a:gd name="connsiteY18-2444" fmla="*/ 711342 h 5696260"/>
              <a:gd name="connsiteX19-2445" fmla="*/ 2421772 w 6181289"/>
              <a:gd name="connsiteY19-2446" fmla="*/ 703037 h 5696260"/>
              <a:gd name="connsiteX20-2447" fmla="*/ 2417747 w 6181289"/>
              <a:gd name="connsiteY20-2448" fmla="*/ 704662 h 5696260"/>
              <a:gd name="connsiteX21-2449" fmla="*/ 2487243 w 6181289"/>
              <a:gd name="connsiteY21-2450" fmla="*/ 700207 h 5696260"/>
              <a:gd name="connsiteX22-2451" fmla="*/ 3908685 w 6181289"/>
              <a:gd name="connsiteY22-2452" fmla="*/ 965382 h 5696260"/>
              <a:gd name="connsiteX23-2453" fmla="*/ 3807586 w 6181289"/>
              <a:gd name="connsiteY23-2454" fmla="*/ 891770 h 5696260"/>
              <a:gd name="connsiteX24-2455" fmla="*/ 3687692 w 6181289"/>
              <a:gd name="connsiteY24-2456" fmla="*/ 819178 h 5696260"/>
              <a:gd name="connsiteX25-2457" fmla="*/ 1373044 w 6181289"/>
              <a:gd name="connsiteY25-2458" fmla="*/ 727971 h 5696260"/>
              <a:gd name="connsiteX26-2459" fmla="*/ 3207599 w 6181289"/>
              <a:gd name="connsiteY26-2460" fmla="*/ 1148 h 5696260"/>
              <a:gd name="connsiteX0-2461" fmla="*/ 2155945 w 6181289"/>
              <a:gd name="connsiteY0-2462" fmla="*/ 812662 h 5696260"/>
              <a:gd name="connsiteX1-2463" fmla="*/ 2154547 w 6181289"/>
              <a:gd name="connsiteY1-2464" fmla="*/ 813084 h 5696260"/>
              <a:gd name="connsiteX2-2465" fmla="*/ 2153182 w 6181289"/>
              <a:gd name="connsiteY2-2466" fmla="*/ 813793 h 5696260"/>
              <a:gd name="connsiteX3-2467" fmla="*/ 2155945 w 6181289"/>
              <a:gd name="connsiteY3-2468" fmla="*/ 812662 h 5696260"/>
              <a:gd name="connsiteX4-2469" fmla="*/ 3207599 w 6181289"/>
              <a:gd name="connsiteY4-2470" fmla="*/ 1148 h 5696260"/>
              <a:gd name="connsiteX5-2471" fmla="*/ 6022812 w 6181289"/>
              <a:gd name="connsiteY5-2472" fmla="*/ 1861909 h 5696260"/>
              <a:gd name="connsiteX6-2473" fmla="*/ 2964979 w 6181289"/>
              <a:gd name="connsiteY6-2474" fmla="*/ 5691471 h 5696260"/>
              <a:gd name="connsiteX7-2475" fmla="*/ 4836672 w 6181289"/>
              <a:gd name="connsiteY7-2476" fmla="*/ 4218954 h 5696260"/>
              <a:gd name="connsiteX8-2477" fmla="*/ 3401213 w 6181289"/>
              <a:gd name="connsiteY8-2478" fmla="*/ 5297110 h 5696260"/>
              <a:gd name="connsiteX9-2479" fmla="*/ 45763 w 6181289"/>
              <a:gd name="connsiteY9-2480" fmla="*/ 3637215 h 5696260"/>
              <a:gd name="connsiteX10-2481" fmla="*/ 1842059 w 6181289"/>
              <a:gd name="connsiteY10-2482" fmla="*/ 781724 h 5696260"/>
              <a:gd name="connsiteX11-2483" fmla="*/ 1919362 w 6181289"/>
              <a:gd name="connsiteY11-2484" fmla="*/ 766849 h 5696260"/>
              <a:gd name="connsiteX12-2485" fmla="*/ 1938827 w 6181289"/>
              <a:gd name="connsiteY12-2486" fmla="*/ 761362 h 5696260"/>
              <a:gd name="connsiteX13-2487" fmla="*/ 1995682 w 6181289"/>
              <a:gd name="connsiteY13-2488" fmla="*/ 752163 h 5696260"/>
              <a:gd name="connsiteX14-2489" fmla="*/ 2124463 w 6181289"/>
              <a:gd name="connsiteY14-2490" fmla="*/ 727381 h 5696260"/>
              <a:gd name="connsiteX15-2491" fmla="*/ 2199454 w 6181289"/>
              <a:gd name="connsiteY15-2492" fmla="*/ 719191 h 5696260"/>
              <a:gd name="connsiteX16-2493" fmla="*/ 2204914 w 6181289"/>
              <a:gd name="connsiteY16-2494" fmla="*/ 718307 h 5696260"/>
              <a:gd name="connsiteX17-2495" fmla="*/ 2211280 w 6181289"/>
              <a:gd name="connsiteY17-2496" fmla="*/ 717899 h 5696260"/>
              <a:gd name="connsiteX18-2497" fmla="*/ 2271320 w 6181289"/>
              <a:gd name="connsiteY18-2498" fmla="*/ 711342 h 5696260"/>
              <a:gd name="connsiteX19-2499" fmla="*/ 2421772 w 6181289"/>
              <a:gd name="connsiteY19-2500" fmla="*/ 703037 h 5696260"/>
              <a:gd name="connsiteX20-2501" fmla="*/ 2417747 w 6181289"/>
              <a:gd name="connsiteY20-2502" fmla="*/ 704662 h 5696260"/>
              <a:gd name="connsiteX21-2503" fmla="*/ 2487243 w 6181289"/>
              <a:gd name="connsiteY21-2504" fmla="*/ 700207 h 5696260"/>
              <a:gd name="connsiteX22-2505" fmla="*/ 3908685 w 6181289"/>
              <a:gd name="connsiteY22-2506" fmla="*/ 965382 h 5696260"/>
              <a:gd name="connsiteX23-2507" fmla="*/ 3807586 w 6181289"/>
              <a:gd name="connsiteY23-2508" fmla="*/ 891770 h 5696260"/>
              <a:gd name="connsiteX24-2509" fmla="*/ 3687692 w 6181289"/>
              <a:gd name="connsiteY24-2510" fmla="*/ 819178 h 5696260"/>
              <a:gd name="connsiteX25-2511" fmla="*/ 1373044 w 6181289"/>
              <a:gd name="connsiteY25-2512" fmla="*/ 727971 h 5696260"/>
              <a:gd name="connsiteX26-2513" fmla="*/ 3207599 w 6181289"/>
              <a:gd name="connsiteY26-2514" fmla="*/ 1148 h 5696260"/>
              <a:gd name="connsiteX0-2515" fmla="*/ 2155945 w 6181289"/>
              <a:gd name="connsiteY0-2516" fmla="*/ 812662 h 5696260"/>
              <a:gd name="connsiteX1-2517" fmla="*/ 2154547 w 6181289"/>
              <a:gd name="connsiteY1-2518" fmla="*/ 813084 h 5696260"/>
              <a:gd name="connsiteX2-2519" fmla="*/ 2153182 w 6181289"/>
              <a:gd name="connsiteY2-2520" fmla="*/ 813793 h 5696260"/>
              <a:gd name="connsiteX3-2521" fmla="*/ 2155945 w 6181289"/>
              <a:gd name="connsiteY3-2522" fmla="*/ 812662 h 5696260"/>
              <a:gd name="connsiteX4-2523" fmla="*/ 3207599 w 6181289"/>
              <a:gd name="connsiteY4-2524" fmla="*/ 1148 h 5696260"/>
              <a:gd name="connsiteX5-2525" fmla="*/ 6022812 w 6181289"/>
              <a:gd name="connsiteY5-2526" fmla="*/ 1861909 h 5696260"/>
              <a:gd name="connsiteX6-2527" fmla="*/ 2964979 w 6181289"/>
              <a:gd name="connsiteY6-2528" fmla="*/ 5691471 h 5696260"/>
              <a:gd name="connsiteX7-2529" fmla="*/ 4836672 w 6181289"/>
              <a:gd name="connsiteY7-2530" fmla="*/ 4218954 h 5696260"/>
              <a:gd name="connsiteX8-2531" fmla="*/ 3401213 w 6181289"/>
              <a:gd name="connsiteY8-2532" fmla="*/ 5297110 h 5696260"/>
              <a:gd name="connsiteX9-2533" fmla="*/ 45763 w 6181289"/>
              <a:gd name="connsiteY9-2534" fmla="*/ 3637215 h 5696260"/>
              <a:gd name="connsiteX10-2535" fmla="*/ 1842059 w 6181289"/>
              <a:gd name="connsiteY10-2536" fmla="*/ 781724 h 5696260"/>
              <a:gd name="connsiteX11-2537" fmla="*/ 1919362 w 6181289"/>
              <a:gd name="connsiteY11-2538" fmla="*/ 766849 h 5696260"/>
              <a:gd name="connsiteX12-2539" fmla="*/ 1938827 w 6181289"/>
              <a:gd name="connsiteY12-2540" fmla="*/ 761362 h 5696260"/>
              <a:gd name="connsiteX13-2541" fmla="*/ 1995682 w 6181289"/>
              <a:gd name="connsiteY13-2542" fmla="*/ 752163 h 5696260"/>
              <a:gd name="connsiteX14-2543" fmla="*/ 2124463 w 6181289"/>
              <a:gd name="connsiteY14-2544" fmla="*/ 727381 h 5696260"/>
              <a:gd name="connsiteX15-2545" fmla="*/ 2199454 w 6181289"/>
              <a:gd name="connsiteY15-2546" fmla="*/ 719191 h 5696260"/>
              <a:gd name="connsiteX16-2547" fmla="*/ 2204914 w 6181289"/>
              <a:gd name="connsiteY16-2548" fmla="*/ 718307 h 5696260"/>
              <a:gd name="connsiteX17-2549" fmla="*/ 2211280 w 6181289"/>
              <a:gd name="connsiteY17-2550" fmla="*/ 717899 h 5696260"/>
              <a:gd name="connsiteX18-2551" fmla="*/ 2271320 w 6181289"/>
              <a:gd name="connsiteY18-2552" fmla="*/ 711342 h 5696260"/>
              <a:gd name="connsiteX19-2553" fmla="*/ 2421772 w 6181289"/>
              <a:gd name="connsiteY19-2554" fmla="*/ 703037 h 5696260"/>
              <a:gd name="connsiteX20-2555" fmla="*/ 2417747 w 6181289"/>
              <a:gd name="connsiteY20-2556" fmla="*/ 704662 h 5696260"/>
              <a:gd name="connsiteX21-2557" fmla="*/ 2487243 w 6181289"/>
              <a:gd name="connsiteY21-2558" fmla="*/ 700207 h 5696260"/>
              <a:gd name="connsiteX22-2559" fmla="*/ 3908685 w 6181289"/>
              <a:gd name="connsiteY22-2560" fmla="*/ 965382 h 5696260"/>
              <a:gd name="connsiteX23-2561" fmla="*/ 3807586 w 6181289"/>
              <a:gd name="connsiteY23-2562" fmla="*/ 891770 h 5696260"/>
              <a:gd name="connsiteX24-2563" fmla="*/ 3687692 w 6181289"/>
              <a:gd name="connsiteY24-2564" fmla="*/ 819178 h 5696260"/>
              <a:gd name="connsiteX25-2565" fmla="*/ 1373044 w 6181289"/>
              <a:gd name="connsiteY25-2566" fmla="*/ 727971 h 5696260"/>
              <a:gd name="connsiteX26-2567" fmla="*/ 3207599 w 6181289"/>
              <a:gd name="connsiteY26-2568" fmla="*/ 1148 h 5696260"/>
              <a:gd name="connsiteX0-2569" fmla="*/ 2155945 w 6181289"/>
              <a:gd name="connsiteY0-2570" fmla="*/ 812662 h 5696260"/>
              <a:gd name="connsiteX1-2571" fmla="*/ 2154547 w 6181289"/>
              <a:gd name="connsiteY1-2572" fmla="*/ 813084 h 5696260"/>
              <a:gd name="connsiteX2-2573" fmla="*/ 2153182 w 6181289"/>
              <a:gd name="connsiteY2-2574" fmla="*/ 813793 h 5696260"/>
              <a:gd name="connsiteX3-2575" fmla="*/ 2155945 w 6181289"/>
              <a:gd name="connsiteY3-2576" fmla="*/ 812662 h 5696260"/>
              <a:gd name="connsiteX4-2577" fmla="*/ 3207599 w 6181289"/>
              <a:gd name="connsiteY4-2578" fmla="*/ 1148 h 5696260"/>
              <a:gd name="connsiteX5-2579" fmla="*/ 6022812 w 6181289"/>
              <a:gd name="connsiteY5-2580" fmla="*/ 1861909 h 5696260"/>
              <a:gd name="connsiteX6-2581" fmla="*/ 2964979 w 6181289"/>
              <a:gd name="connsiteY6-2582" fmla="*/ 5691471 h 5696260"/>
              <a:gd name="connsiteX7-2583" fmla="*/ 4836672 w 6181289"/>
              <a:gd name="connsiteY7-2584" fmla="*/ 4218954 h 5696260"/>
              <a:gd name="connsiteX8-2585" fmla="*/ 3401213 w 6181289"/>
              <a:gd name="connsiteY8-2586" fmla="*/ 5297110 h 5696260"/>
              <a:gd name="connsiteX9-2587" fmla="*/ 45763 w 6181289"/>
              <a:gd name="connsiteY9-2588" fmla="*/ 3637215 h 5696260"/>
              <a:gd name="connsiteX10-2589" fmla="*/ 1842059 w 6181289"/>
              <a:gd name="connsiteY10-2590" fmla="*/ 781724 h 5696260"/>
              <a:gd name="connsiteX11-2591" fmla="*/ 1919362 w 6181289"/>
              <a:gd name="connsiteY11-2592" fmla="*/ 766849 h 5696260"/>
              <a:gd name="connsiteX12-2593" fmla="*/ 1938827 w 6181289"/>
              <a:gd name="connsiteY12-2594" fmla="*/ 761362 h 5696260"/>
              <a:gd name="connsiteX13-2595" fmla="*/ 1995682 w 6181289"/>
              <a:gd name="connsiteY13-2596" fmla="*/ 752163 h 5696260"/>
              <a:gd name="connsiteX14-2597" fmla="*/ 2124463 w 6181289"/>
              <a:gd name="connsiteY14-2598" fmla="*/ 727381 h 5696260"/>
              <a:gd name="connsiteX15-2599" fmla="*/ 2199454 w 6181289"/>
              <a:gd name="connsiteY15-2600" fmla="*/ 719191 h 5696260"/>
              <a:gd name="connsiteX16-2601" fmla="*/ 2204914 w 6181289"/>
              <a:gd name="connsiteY16-2602" fmla="*/ 718307 h 5696260"/>
              <a:gd name="connsiteX17-2603" fmla="*/ 2211280 w 6181289"/>
              <a:gd name="connsiteY17-2604" fmla="*/ 717899 h 5696260"/>
              <a:gd name="connsiteX18-2605" fmla="*/ 2271320 w 6181289"/>
              <a:gd name="connsiteY18-2606" fmla="*/ 711342 h 5696260"/>
              <a:gd name="connsiteX19-2607" fmla="*/ 2421772 w 6181289"/>
              <a:gd name="connsiteY19-2608" fmla="*/ 703037 h 5696260"/>
              <a:gd name="connsiteX20-2609" fmla="*/ 2417747 w 6181289"/>
              <a:gd name="connsiteY20-2610" fmla="*/ 704662 h 5696260"/>
              <a:gd name="connsiteX21-2611" fmla="*/ 2487243 w 6181289"/>
              <a:gd name="connsiteY21-2612" fmla="*/ 700207 h 5696260"/>
              <a:gd name="connsiteX22-2613" fmla="*/ 3908685 w 6181289"/>
              <a:gd name="connsiteY22-2614" fmla="*/ 965382 h 5696260"/>
              <a:gd name="connsiteX23-2615" fmla="*/ 3807586 w 6181289"/>
              <a:gd name="connsiteY23-2616" fmla="*/ 891770 h 5696260"/>
              <a:gd name="connsiteX24-2617" fmla="*/ 3687692 w 6181289"/>
              <a:gd name="connsiteY24-2618" fmla="*/ 819178 h 5696260"/>
              <a:gd name="connsiteX25-2619" fmla="*/ 1373044 w 6181289"/>
              <a:gd name="connsiteY25-2620" fmla="*/ 727971 h 5696260"/>
              <a:gd name="connsiteX26-2621" fmla="*/ 3207599 w 6181289"/>
              <a:gd name="connsiteY26-2622" fmla="*/ 1148 h 5696260"/>
              <a:gd name="connsiteX0-2623" fmla="*/ 2155945 w 6181289"/>
              <a:gd name="connsiteY0-2624" fmla="*/ 812662 h 5696260"/>
              <a:gd name="connsiteX1-2625" fmla="*/ 2154547 w 6181289"/>
              <a:gd name="connsiteY1-2626" fmla="*/ 813084 h 5696260"/>
              <a:gd name="connsiteX2-2627" fmla="*/ 2153182 w 6181289"/>
              <a:gd name="connsiteY2-2628" fmla="*/ 813793 h 5696260"/>
              <a:gd name="connsiteX3-2629" fmla="*/ 2155945 w 6181289"/>
              <a:gd name="connsiteY3-2630" fmla="*/ 812662 h 5696260"/>
              <a:gd name="connsiteX4-2631" fmla="*/ 3207599 w 6181289"/>
              <a:gd name="connsiteY4-2632" fmla="*/ 1148 h 5696260"/>
              <a:gd name="connsiteX5-2633" fmla="*/ 6022812 w 6181289"/>
              <a:gd name="connsiteY5-2634" fmla="*/ 1861909 h 5696260"/>
              <a:gd name="connsiteX6-2635" fmla="*/ 2964979 w 6181289"/>
              <a:gd name="connsiteY6-2636" fmla="*/ 5691471 h 5696260"/>
              <a:gd name="connsiteX7-2637" fmla="*/ 4836672 w 6181289"/>
              <a:gd name="connsiteY7-2638" fmla="*/ 4218954 h 5696260"/>
              <a:gd name="connsiteX8-2639" fmla="*/ 3401213 w 6181289"/>
              <a:gd name="connsiteY8-2640" fmla="*/ 5297110 h 5696260"/>
              <a:gd name="connsiteX9-2641" fmla="*/ 45763 w 6181289"/>
              <a:gd name="connsiteY9-2642" fmla="*/ 3637215 h 5696260"/>
              <a:gd name="connsiteX10-2643" fmla="*/ 1842059 w 6181289"/>
              <a:gd name="connsiteY10-2644" fmla="*/ 781724 h 5696260"/>
              <a:gd name="connsiteX11-2645" fmla="*/ 1919362 w 6181289"/>
              <a:gd name="connsiteY11-2646" fmla="*/ 766849 h 5696260"/>
              <a:gd name="connsiteX12-2647" fmla="*/ 1938827 w 6181289"/>
              <a:gd name="connsiteY12-2648" fmla="*/ 761362 h 5696260"/>
              <a:gd name="connsiteX13-2649" fmla="*/ 1995682 w 6181289"/>
              <a:gd name="connsiteY13-2650" fmla="*/ 752163 h 5696260"/>
              <a:gd name="connsiteX14-2651" fmla="*/ 2124463 w 6181289"/>
              <a:gd name="connsiteY14-2652" fmla="*/ 727381 h 5696260"/>
              <a:gd name="connsiteX15-2653" fmla="*/ 2199454 w 6181289"/>
              <a:gd name="connsiteY15-2654" fmla="*/ 719191 h 5696260"/>
              <a:gd name="connsiteX16-2655" fmla="*/ 2204914 w 6181289"/>
              <a:gd name="connsiteY16-2656" fmla="*/ 718307 h 5696260"/>
              <a:gd name="connsiteX17-2657" fmla="*/ 2211280 w 6181289"/>
              <a:gd name="connsiteY17-2658" fmla="*/ 717899 h 5696260"/>
              <a:gd name="connsiteX18-2659" fmla="*/ 2271320 w 6181289"/>
              <a:gd name="connsiteY18-2660" fmla="*/ 711342 h 5696260"/>
              <a:gd name="connsiteX19-2661" fmla="*/ 2421772 w 6181289"/>
              <a:gd name="connsiteY19-2662" fmla="*/ 703037 h 5696260"/>
              <a:gd name="connsiteX20-2663" fmla="*/ 2417747 w 6181289"/>
              <a:gd name="connsiteY20-2664" fmla="*/ 704662 h 5696260"/>
              <a:gd name="connsiteX21-2665" fmla="*/ 2487243 w 6181289"/>
              <a:gd name="connsiteY21-2666" fmla="*/ 700207 h 5696260"/>
              <a:gd name="connsiteX22-2667" fmla="*/ 3908685 w 6181289"/>
              <a:gd name="connsiteY22-2668" fmla="*/ 965382 h 5696260"/>
              <a:gd name="connsiteX23-2669" fmla="*/ 3807586 w 6181289"/>
              <a:gd name="connsiteY23-2670" fmla="*/ 891770 h 5696260"/>
              <a:gd name="connsiteX24-2671" fmla="*/ 3687692 w 6181289"/>
              <a:gd name="connsiteY24-2672" fmla="*/ 819178 h 5696260"/>
              <a:gd name="connsiteX25-2673" fmla="*/ 1373044 w 6181289"/>
              <a:gd name="connsiteY25-2674" fmla="*/ 727971 h 5696260"/>
              <a:gd name="connsiteX26-2675" fmla="*/ 3207599 w 6181289"/>
              <a:gd name="connsiteY26-2676" fmla="*/ 1148 h 5696260"/>
              <a:gd name="connsiteX0-2677" fmla="*/ 2155945 w 6181289"/>
              <a:gd name="connsiteY0-2678" fmla="*/ 812662 h 5696260"/>
              <a:gd name="connsiteX1-2679" fmla="*/ 2154547 w 6181289"/>
              <a:gd name="connsiteY1-2680" fmla="*/ 813084 h 5696260"/>
              <a:gd name="connsiteX2-2681" fmla="*/ 2153182 w 6181289"/>
              <a:gd name="connsiteY2-2682" fmla="*/ 813793 h 5696260"/>
              <a:gd name="connsiteX3-2683" fmla="*/ 2155945 w 6181289"/>
              <a:gd name="connsiteY3-2684" fmla="*/ 812662 h 5696260"/>
              <a:gd name="connsiteX4-2685" fmla="*/ 3207599 w 6181289"/>
              <a:gd name="connsiteY4-2686" fmla="*/ 1148 h 5696260"/>
              <a:gd name="connsiteX5-2687" fmla="*/ 6022812 w 6181289"/>
              <a:gd name="connsiteY5-2688" fmla="*/ 1861909 h 5696260"/>
              <a:gd name="connsiteX6-2689" fmla="*/ 2964979 w 6181289"/>
              <a:gd name="connsiteY6-2690" fmla="*/ 5691471 h 5696260"/>
              <a:gd name="connsiteX7-2691" fmla="*/ 4836672 w 6181289"/>
              <a:gd name="connsiteY7-2692" fmla="*/ 4218954 h 5696260"/>
              <a:gd name="connsiteX8-2693" fmla="*/ 3401213 w 6181289"/>
              <a:gd name="connsiteY8-2694" fmla="*/ 5297110 h 5696260"/>
              <a:gd name="connsiteX9-2695" fmla="*/ 45763 w 6181289"/>
              <a:gd name="connsiteY9-2696" fmla="*/ 3637215 h 5696260"/>
              <a:gd name="connsiteX10-2697" fmla="*/ 1842059 w 6181289"/>
              <a:gd name="connsiteY10-2698" fmla="*/ 781724 h 5696260"/>
              <a:gd name="connsiteX11-2699" fmla="*/ 1919362 w 6181289"/>
              <a:gd name="connsiteY11-2700" fmla="*/ 766849 h 5696260"/>
              <a:gd name="connsiteX12-2701" fmla="*/ 1938827 w 6181289"/>
              <a:gd name="connsiteY12-2702" fmla="*/ 761362 h 5696260"/>
              <a:gd name="connsiteX13-2703" fmla="*/ 1995682 w 6181289"/>
              <a:gd name="connsiteY13-2704" fmla="*/ 752163 h 5696260"/>
              <a:gd name="connsiteX14-2705" fmla="*/ 2124463 w 6181289"/>
              <a:gd name="connsiteY14-2706" fmla="*/ 727381 h 5696260"/>
              <a:gd name="connsiteX15-2707" fmla="*/ 2199454 w 6181289"/>
              <a:gd name="connsiteY15-2708" fmla="*/ 719191 h 5696260"/>
              <a:gd name="connsiteX16-2709" fmla="*/ 2204914 w 6181289"/>
              <a:gd name="connsiteY16-2710" fmla="*/ 718307 h 5696260"/>
              <a:gd name="connsiteX17-2711" fmla="*/ 2211280 w 6181289"/>
              <a:gd name="connsiteY17-2712" fmla="*/ 717899 h 5696260"/>
              <a:gd name="connsiteX18-2713" fmla="*/ 2271320 w 6181289"/>
              <a:gd name="connsiteY18-2714" fmla="*/ 711342 h 5696260"/>
              <a:gd name="connsiteX19-2715" fmla="*/ 2421772 w 6181289"/>
              <a:gd name="connsiteY19-2716" fmla="*/ 703037 h 5696260"/>
              <a:gd name="connsiteX20-2717" fmla="*/ 2417747 w 6181289"/>
              <a:gd name="connsiteY20-2718" fmla="*/ 704662 h 5696260"/>
              <a:gd name="connsiteX21-2719" fmla="*/ 2487243 w 6181289"/>
              <a:gd name="connsiteY21-2720" fmla="*/ 700207 h 5696260"/>
              <a:gd name="connsiteX22-2721" fmla="*/ 3908685 w 6181289"/>
              <a:gd name="connsiteY22-2722" fmla="*/ 965382 h 5696260"/>
              <a:gd name="connsiteX23-2723" fmla="*/ 3807586 w 6181289"/>
              <a:gd name="connsiteY23-2724" fmla="*/ 891770 h 5696260"/>
              <a:gd name="connsiteX24-2725" fmla="*/ 3687692 w 6181289"/>
              <a:gd name="connsiteY24-2726" fmla="*/ 819178 h 5696260"/>
              <a:gd name="connsiteX25-2727" fmla="*/ 1373044 w 6181289"/>
              <a:gd name="connsiteY25-2728" fmla="*/ 727971 h 5696260"/>
              <a:gd name="connsiteX26-2729" fmla="*/ 3207599 w 6181289"/>
              <a:gd name="connsiteY26-2730" fmla="*/ 1148 h 5696260"/>
              <a:gd name="connsiteX0-2731" fmla="*/ 2155945 w 6181289"/>
              <a:gd name="connsiteY0-2732" fmla="*/ 812662 h 5696260"/>
              <a:gd name="connsiteX1-2733" fmla="*/ 2154547 w 6181289"/>
              <a:gd name="connsiteY1-2734" fmla="*/ 813084 h 5696260"/>
              <a:gd name="connsiteX2-2735" fmla="*/ 2153182 w 6181289"/>
              <a:gd name="connsiteY2-2736" fmla="*/ 813793 h 5696260"/>
              <a:gd name="connsiteX3-2737" fmla="*/ 2155945 w 6181289"/>
              <a:gd name="connsiteY3-2738" fmla="*/ 812662 h 5696260"/>
              <a:gd name="connsiteX4-2739" fmla="*/ 3207599 w 6181289"/>
              <a:gd name="connsiteY4-2740" fmla="*/ 1148 h 5696260"/>
              <a:gd name="connsiteX5-2741" fmla="*/ 6022812 w 6181289"/>
              <a:gd name="connsiteY5-2742" fmla="*/ 1861909 h 5696260"/>
              <a:gd name="connsiteX6-2743" fmla="*/ 2964979 w 6181289"/>
              <a:gd name="connsiteY6-2744" fmla="*/ 5691471 h 5696260"/>
              <a:gd name="connsiteX7-2745" fmla="*/ 4836672 w 6181289"/>
              <a:gd name="connsiteY7-2746" fmla="*/ 4218954 h 5696260"/>
              <a:gd name="connsiteX8-2747" fmla="*/ 3401213 w 6181289"/>
              <a:gd name="connsiteY8-2748" fmla="*/ 5297110 h 5696260"/>
              <a:gd name="connsiteX9-2749" fmla="*/ 45763 w 6181289"/>
              <a:gd name="connsiteY9-2750" fmla="*/ 3637215 h 5696260"/>
              <a:gd name="connsiteX10-2751" fmla="*/ 1842059 w 6181289"/>
              <a:gd name="connsiteY10-2752" fmla="*/ 781724 h 5696260"/>
              <a:gd name="connsiteX11-2753" fmla="*/ 1919362 w 6181289"/>
              <a:gd name="connsiteY11-2754" fmla="*/ 766849 h 5696260"/>
              <a:gd name="connsiteX12-2755" fmla="*/ 1938827 w 6181289"/>
              <a:gd name="connsiteY12-2756" fmla="*/ 761362 h 5696260"/>
              <a:gd name="connsiteX13-2757" fmla="*/ 1995682 w 6181289"/>
              <a:gd name="connsiteY13-2758" fmla="*/ 752163 h 5696260"/>
              <a:gd name="connsiteX14-2759" fmla="*/ 2124463 w 6181289"/>
              <a:gd name="connsiteY14-2760" fmla="*/ 727381 h 5696260"/>
              <a:gd name="connsiteX15-2761" fmla="*/ 2199454 w 6181289"/>
              <a:gd name="connsiteY15-2762" fmla="*/ 719191 h 5696260"/>
              <a:gd name="connsiteX16-2763" fmla="*/ 2204914 w 6181289"/>
              <a:gd name="connsiteY16-2764" fmla="*/ 718307 h 5696260"/>
              <a:gd name="connsiteX17-2765" fmla="*/ 2211280 w 6181289"/>
              <a:gd name="connsiteY17-2766" fmla="*/ 717899 h 5696260"/>
              <a:gd name="connsiteX18-2767" fmla="*/ 2271320 w 6181289"/>
              <a:gd name="connsiteY18-2768" fmla="*/ 711342 h 5696260"/>
              <a:gd name="connsiteX19-2769" fmla="*/ 2421772 w 6181289"/>
              <a:gd name="connsiteY19-2770" fmla="*/ 703037 h 5696260"/>
              <a:gd name="connsiteX20-2771" fmla="*/ 2417747 w 6181289"/>
              <a:gd name="connsiteY20-2772" fmla="*/ 704662 h 5696260"/>
              <a:gd name="connsiteX21-2773" fmla="*/ 2487243 w 6181289"/>
              <a:gd name="connsiteY21-2774" fmla="*/ 700207 h 5696260"/>
              <a:gd name="connsiteX22-2775" fmla="*/ 3908685 w 6181289"/>
              <a:gd name="connsiteY22-2776" fmla="*/ 965382 h 5696260"/>
              <a:gd name="connsiteX23-2777" fmla="*/ 3807586 w 6181289"/>
              <a:gd name="connsiteY23-2778" fmla="*/ 891770 h 5696260"/>
              <a:gd name="connsiteX24-2779" fmla="*/ 3687692 w 6181289"/>
              <a:gd name="connsiteY24-2780" fmla="*/ 819178 h 5696260"/>
              <a:gd name="connsiteX25-2781" fmla="*/ 1373044 w 6181289"/>
              <a:gd name="connsiteY25-2782" fmla="*/ 727971 h 5696260"/>
              <a:gd name="connsiteX26-2783" fmla="*/ 3207599 w 6181289"/>
              <a:gd name="connsiteY26-2784" fmla="*/ 1148 h 5696260"/>
              <a:gd name="connsiteX0-2785" fmla="*/ 2155945 w 6181289"/>
              <a:gd name="connsiteY0-2786" fmla="*/ 812662 h 5696260"/>
              <a:gd name="connsiteX1-2787" fmla="*/ 2154547 w 6181289"/>
              <a:gd name="connsiteY1-2788" fmla="*/ 813084 h 5696260"/>
              <a:gd name="connsiteX2-2789" fmla="*/ 2153182 w 6181289"/>
              <a:gd name="connsiteY2-2790" fmla="*/ 813793 h 5696260"/>
              <a:gd name="connsiteX3-2791" fmla="*/ 2155945 w 6181289"/>
              <a:gd name="connsiteY3-2792" fmla="*/ 812662 h 5696260"/>
              <a:gd name="connsiteX4-2793" fmla="*/ 3207599 w 6181289"/>
              <a:gd name="connsiteY4-2794" fmla="*/ 1148 h 5696260"/>
              <a:gd name="connsiteX5-2795" fmla="*/ 6022812 w 6181289"/>
              <a:gd name="connsiteY5-2796" fmla="*/ 1861909 h 5696260"/>
              <a:gd name="connsiteX6-2797" fmla="*/ 2964979 w 6181289"/>
              <a:gd name="connsiteY6-2798" fmla="*/ 5691471 h 5696260"/>
              <a:gd name="connsiteX7-2799" fmla="*/ 4836672 w 6181289"/>
              <a:gd name="connsiteY7-2800" fmla="*/ 4218954 h 5696260"/>
              <a:gd name="connsiteX8-2801" fmla="*/ 3401213 w 6181289"/>
              <a:gd name="connsiteY8-2802" fmla="*/ 5297110 h 5696260"/>
              <a:gd name="connsiteX9-2803" fmla="*/ 45763 w 6181289"/>
              <a:gd name="connsiteY9-2804" fmla="*/ 3637215 h 5696260"/>
              <a:gd name="connsiteX10-2805" fmla="*/ 1842059 w 6181289"/>
              <a:gd name="connsiteY10-2806" fmla="*/ 781724 h 5696260"/>
              <a:gd name="connsiteX11-2807" fmla="*/ 1919362 w 6181289"/>
              <a:gd name="connsiteY11-2808" fmla="*/ 766849 h 5696260"/>
              <a:gd name="connsiteX12-2809" fmla="*/ 1938827 w 6181289"/>
              <a:gd name="connsiteY12-2810" fmla="*/ 761362 h 5696260"/>
              <a:gd name="connsiteX13-2811" fmla="*/ 1995682 w 6181289"/>
              <a:gd name="connsiteY13-2812" fmla="*/ 752163 h 5696260"/>
              <a:gd name="connsiteX14-2813" fmla="*/ 2124463 w 6181289"/>
              <a:gd name="connsiteY14-2814" fmla="*/ 727381 h 5696260"/>
              <a:gd name="connsiteX15-2815" fmla="*/ 2199454 w 6181289"/>
              <a:gd name="connsiteY15-2816" fmla="*/ 719191 h 5696260"/>
              <a:gd name="connsiteX16-2817" fmla="*/ 2204914 w 6181289"/>
              <a:gd name="connsiteY16-2818" fmla="*/ 718307 h 5696260"/>
              <a:gd name="connsiteX17-2819" fmla="*/ 2211280 w 6181289"/>
              <a:gd name="connsiteY17-2820" fmla="*/ 717899 h 5696260"/>
              <a:gd name="connsiteX18-2821" fmla="*/ 2271320 w 6181289"/>
              <a:gd name="connsiteY18-2822" fmla="*/ 711342 h 5696260"/>
              <a:gd name="connsiteX19-2823" fmla="*/ 2421772 w 6181289"/>
              <a:gd name="connsiteY19-2824" fmla="*/ 703037 h 5696260"/>
              <a:gd name="connsiteX20-2825" fmla="*/ 2417747 w 6181289"/>
              <a:gd name="connsiteY20-2826" fmla="*/ 704662 h 5696260"/>
              <a:gd name="connsiteX21-2827" fmla="*/ 2487243 w 6181289"/>
              <a:gd name="connsiteY21-2828" fmla="*/ 700207 h 5696260"/>
              <a:gd name="connsiteX22-2829" fmla="*/ 3908685 w 6181289"/>
              <a:gd name="connsiteY22-2830" fmla="*/ 965382 h 5696260"/>
              <a:gd name="connsiteX23-2831" fmla="*/ 3807586 w 6181289"/>
              <a:gd name="connsiteY23-2832" fmla="*/ 891770 h 5696260"/>
              <a:gd name="connsiteX24-2833" fmla="*/ 3687692 w 6181289"/>
              <a:gd name="connsiteY24-2834" fmla="*/ 819178 h 5696260"/>
              <a:gd name="connsiteX25-2835" fmla="*/ 1373044 w 6181289"/>
              <a:gd name="connsiteY25-2836" fmla="*/ 727971 h 5696260"/>
              <a:gd name="connsiteX26-2837" fmla="*/ 3207599 w 6181289"/>
              <a:gd name="connsiteY26-2838" fmla="*/ 1148 h 5696260"/>
              <a:gd name="connsiteX0-2839" fmla="*/ 2155945 w 6181289"/>
              <a:gd name="connsiteY0-2840" fmla="*/ 812662 h 5696260"/>
              <a:gd name="connsiteX1-2841" fmla="*/ 2154547 w 6181289"/>
              <a:gd name="connsiteY1-2842" fmla="*/ 813084 h 5696260"/>
              <a:gd name="connsiteX2-2843" fmla="*/ 2153182 w 6181289"/>
              <a:gd name="connsiteY2-2844" fmla="*/ 813793 h 5696260"/>
              <a:gd name="connsiteX3-2845" fmla="*/ 2155945 w 6181289"/>
              <a:gd name="connsiteY3-2846" fmla="*/ 812662 h 5696260"/>
              <a:gd name="connsiteX4-2847" fmla="*/ 3207599 w 6181289"/>
              <a:gd name="connsiteY4-2848" fmla="*/ 1148 h 5696260"/>
              <a:gd name="connsiteX5-2849" fmla="*/ 6022812 w 6181289"/>
              <a:gd name="connsiteY5-2850" fmla="*/ 1861909 h 5696260"/>
              <a:gd name="connsiteX6-2851" fmla="*/ 2964979 w 6181289"/>
              <a:gd name="connsiteY6-2852" fmla="*/ 5691471 h 5696260"/>
              <a:gd name="connsiteX7-2853" fmla="*/ 4836672 w 6181289"/>
              <a:gd name="connsiteY7-2854" fmla="*/ 4218954 h 5696260"/>
              <a:gd name="connsiteX8-2855" fmla="*/ 3401213 w 6181289"/>
              <a:gd name="connsiteY8-2856" fmla="*/ 5297110 h 5696260"/>
              <a:gd name="connsiteX9-2857" fmla="*/ 45763 w 6181289"/>
              <a:gd name="connsiteY9-2858" fmla="*/ 3637215 h 5696260"/>
              <a:gd name="connsiteX10-2859" fmla="*/ 1842059 w 6181289"/>
              <a:gd name="connsiteY10-2860" fmla="*/ 781724 h 5696260"/>
              <a:gd name="connsiteX11-2861" fmla="*/ 1919362 w 6181289"/>
              <a:gd name="connsiteY11-2862" fmla="*/ 766849 h 5696260"/>
              <a:gd name="connsiteX12-2863" fmla="*/ 1938827 w 6181289"/>
              <a:gd name="connsiteY12-2864" fmla="*/ 761362 h 5696260"/>
              <a:gd name="connsiteX13-2865" fmla="*/ 1995682 w 6181289"/>
              <a:gd name="connsiteY13-2866" fmla="*/ 752163 h 5696260"/>
              <a:gd name="connsiteX14-2867" fmla="*/ 2124463 w 6181289"/>
              <a:gd name="connsiteY14-2868" fmla="*/ 727381 h 5696260"/>
              <a:gd name="connsiteX15-2869" fmla="*/ 2199454 w 6181289"/>
              <a:gd name="connsiteY15-2870" fmla="*/ 719191 h 5696260"/>
              <a:gd name="connsiteX16-2871" fmla="*/ 2204914 w 6181289"/>
              <a:gd name="connsiteY16-2872" fmla="*/ 718307 h 5696260"/>
              <a:gd name="connsiteX17-2873" fmla="*/ 2211280 w 6181289"/>
              <a:gd name="connsiteY17-2874" fmla="*/ 717899 h 5696260"/>
              <a:gd name="connsiteX18-2875" fmla="*/ 2271320 w 6181289"/>
              <a:gd name="connsiteY18-2876" fmla="*/ 711342 h 5696260"/>
              <a:gd name="connsiteX19-2877" fmla="*/ 2421772 w 6181289"/>
              <a:gd name="connsiteY19-2878" fmla="*/ 703037 h 5696260"/>
              <a:gd name="connsiteX20-2879" fmla="*/ 2417747 w 6181289"/>
              <a:gd name="connsiteY20-2880" fmla="*/ 704662 h 5696260"/>
              <a:gd name="connsiteX21-2881" fmla="*/ 2487243 w 6181289"/>
              <a:gd name="connsiteY21-2882" fmla="*/ 700207 h 5696260"/>
              <a:gd name="connsiteX22-2883" fmla="*/ 3908685 w 6181289"/>
              <a:gd name="connsiteY22-2884" fmla="*/ 965382 h 5696260"/>
              <a:gd name="connsiteX23-2885" fmla="*/ 3807586 w 6181289"/>
              <a:gd name="connsiteY23-2886" fmla="*/ 891770 h 5696260"/>
              <a:gd name="connsiteX24-2887" fmla="*/ 3687692 w 6181289"/>
              <a:gd name="connsiteY24-2888" fmla="*/ 819178 h 5696260"/>
              <a:gd name="connsiteX25-2889" fmla="*/ 1373044 w 6181289"/>
              <a:gd name="connsiteY25-2890" fmla="*/ 727971 h 5696260"/>
              <a:gd name="connsiteX26-2891" fmla="*/ 3207599 w 6181289"/>
              <a:gd name="connsiteY26-2892" fmla="*/ 1148 h 5696260"/>
              <a:gd name="connsiteX0-2893" fmla="*/ 2155945 w 6181289"/>
              <a:gd name="connsiteY0-2894" fmla="*/ 812662 h 5696260"/>
              <a:gd name="connsiteX1-2895" fmla="*/ 2154547 w 6181289"/>
              <a:gd name="connsiteY1-2896" fmla="*/ 813084 h 5696260"/>
              <a:gd name="connsiteX2-2897" fmla="*/ 2153182 w 6181289"/>
              <a:gd name="connsiteY2-2898" fmla="*/ 813793 h 5696260"/>
              <a:gd name="connsiteX3-2899" fmla="*/ 2155945 w 6181289"/>
              <a:gd name="connsiteY3-2900" fmla="*/ 812662 h 5696260"/>
              <a:gd name="connsiteX4-2901" fmla="*/ 3207599 w 6181289"/>
              <a:gd name="connsiteY4-2902" fmla="*/ 1148 h 5696260"/>
              <a:gd name="connsiteX5-2903" fmla="*/ 6022812 w 6181289"/>
              <a:gd name="connsiteY5-2904" fmla="*/ 1861909 h 5696260"/>
              <a:gd name="connsiteX6-2905" fmla="*/ 2964979 w 6181289"/>
              <a:gd name="connsiteY6-2906" fmla="*/ 5691471 h 5696260"/>
              <a:gd name="connsiteX7-2907" fmla="*/ 4836672 w 6181289"/>
              <a:gd name="connsiteY7-2908" fmla="*/ 4218954 h 5696260"/>
              <a:gd name="connsiteX8-2909" fmla="*/ 3401213 w 6181289"/>
              <a:gd name="connsiteY8-2910" fmla="*/ 5297110 h 5696260"/>
              <a:gd name="connsiteX9-2911" fmla="*/ 45763 w 6181289"/>
              <a:gd name="connsiteY9-2912" fmla="*/ 3637215 h 5696260"/>
              <a:gd name="connsiteX10-2913" fmla="*/ 1842059 w 6181289"/>
              <a:gd name="connsiteY10-2914" fmla="*/ 781724 h 5696260"/>
              <a:gd name="connsiteX11-2915" fmla="*/ 1919362 w 6181289"/>
              <a:gd name="connsiteY11-2916" fmla="*/ 766849 h 5696260"/>
              <a:gd name="connsiteX12-2917" fmla="*/ 1938827 w 6181289"/>
              <a:gd name="connsiteY12-2918" fmla="*/ 761362 h 5696260"/>
              <a:gd name="connsiteX13-2919" fmla="*/ 1995682 w 6181289"/>
              <a:gd name="connsiteY13-2920" fmla="*/ 752163 h 5696260"/>
              <a:gd name="connsiteX14-2921" fmla="*/ 2124463 w 6181289"/>
              <a:gd name="connsiteY14-2922" fmla="*/ 727381 h 5696260"/>
              <a:gd name="connsiteX15-2923" fmla="*/ 2199454 w 6181289"/>
              <a:gd name="connsiteY15-2924" fmla="*/ 719191 h 5696260"/>
              <a:gd name="connsiteX16-2925" fmla="*/ 2204914 w 6181289"/>
              <a:gd name="connsiteY16-2926" fmla="*/ 718307 h 5696260"/>
              <a:gd name="connsiteX17-2927" fmla="*/ 2211280 w 6181289"/>
              <a:gd name="connsiteY17-2928" fmla="*/ 717899 h 5696260"/>
              <a:gd name="connsiteX18-2929" fmla="*/ 2271320 w 6181289"/>
              <a:gd name="connsiteY18-2930" fmla="*/ 711342 h 5696260"/>
              <a:gd name="connsiteX19-2931" fmla="*/ 2421772 w 6181289"/>
              <a:gd name="connsiteY19-2932" fmla="*/ 703037 h 5696260"/>
              <a:gd name="connsiteX20-2933" fmla="*/ 2417747 w 6181289"/>
              <a:gd name="connsiteY20-2934" fmla="*/ 704662 h 5696260"/>
              <a:gd name="connsiteX21-2935" fmla="*/ 2487243 w 6181289"/>
              <a:gd name="connsiteY21-2936" fmla="*/ 700207 h 5696260"/>
              <a:gd name="connsiteX22-2937" fmla="*/ 3908685 w 6181289"/>
              <a:gd name="connsiteY22-2938" fmla="*/ 965382 h 5696260"/>
              <a:gd name="connsiteX23-2939" fmla="*/ 3807586 w 6181289"/>
              <a:gd name="connsiteY23-2940" fmla="*/ 891770 h 5696260"/>
              <a:gd name="connsiteX24-2941" fmla="*/ 3687692 w 6181289"/>
              <a:gd name="connsiteY24-2942" fmla="*/ 819178 h 5696260"/>
              <a:gd name="connsiteX25-2943" fmla="*/ 1373044 w 6181289"/>
              <a:gd name="connsiteY25-2944" fmla="*/ 727971 h 5696260"/>
              <a:gd name="connsiteX26-2945" fmla="*/ 3207599 w 6181289"/>
              <a:gd name="connsiteY26-2946" fmla="*/ 1148 h 5696260"/>
              <a:gd name="connsiteX0-2947" fmla="*/ 2155945 w 6181289"/>
              <a:gd name="connsiteY0-2948" fmla="*/ 812662 h 5696260"/>
              <a:gd name="connsiteX1-2949" fmla="*/ 2154547 w 6181289"/>
              <a:gd name="connsiteY1-2950" fmla="*/ 813084 h 5696260"/>
              <a:gd name="connsiteX2-2951" fmla="*/ 2153182 w 6181289"/>
              <a:gd name="connsiteY2-2952" fmla="*/ 813793 h 5696260"/>
              <a:gd name="connsiteX3-2953" fmla="*/ 2155945 w 6181289"/>
              <a:gd name="connsiteY3-2954" fmla="*/ 812662 h 5696260"/>
              <a:gd name="connsiteX4-2955" fmla="*/ 3207599 w 6181289"/>
              <a:gd name="connsiteY4-2956" fmla="*/ 1148 h 5696260"/>
              <a:gd name="connsiteX5-2957" fmla="*/ 6022812 w 6181289"/>
              <a:gd name="connsiteY5-2958" fmla="*/ 1861909 h 5696260"/>
              <a:gd name="connsiteX6-2959" fmla="*/ 2964979 w 6181289"/>
              <a:gd name="connsiteY6-2960" fmla="*/ 5691471 h 5696260"/>
              <a:gd name="connsiteX7-2961" fmla="*/ 4836672 w 6181289"/>
              <a:gd name="connsiteY7-2962" fmla="*/ 4218954 h 5696260"/>
              <a:gd name="connsiteX8-2963" fmla="*/ 3401213 w 6181289"/>
              <a:gd name="connsiteY8-2964" fmla="*/ 5297110 h 5696260"/>
              <a:gd name="connsiteX9-2965" fmla="*/ 45763 w 6181289"/>
              <a:gd name="connsiteY9-2966" fmla="*/ 3637215 h 5696260"/>
              <a:gd name="connsiteX10-2967" fmla="*/ 1842059 w 6181289"/>
              <a:gd name="connsiteY10-2968" fmla="*/ 781724 h 5696260"/>
              <a:gd name="connsiteX11-2969" fmla="*/ 1919362 w 6181289"/>
              <a:gd name="connsiteY11-2970" fmla="*/ 766849 h 5696260"/>
              <a:gd name="connsiteX12-2971" fmla="*/ 1938827 w 6181289"/>
              <a:gd name="connsiteY12-2972" fmla="*/ 761362 h 5696260"/>
              <a:gd name="connsiteX13-2973" fmla="*/ 1995682 w 6181289"/>
              <a:gd name="connsiteY13-2974" fmla="*/ 752163 h 5696260"/>
              <a:gd name="connsiteX14-2975" fmla="*/ 2124463 w 6181289"/>
              <a:gd name="connsiteY14-2976" fmla="*/ 727381 h 5696260"/>
              <a:gd name="connsiteX15-2977" fmla="*/ 2199454 w 6181289"/>
              <a:gd name="connsiteY15-2978" fmla="*/ 719191 h 5696260"/>
              <a:gd name="connsiteX16-2979" fmla="*/ 2204914 w 6181289"/>
              <a:gd name="connsiteY16-2980" fmla="*/ 718307 h 5696260"/>
              <a:gd name="connsiteX17-2981" fmla="*/ 2211280 w 6181289"/>
              <a:gd name="connsiteY17-2982" fmla="*/ 717899 h 5696260"/>
              <a:gd name="connsiteX18-2983" fmla="*/ 2271320 w 6181289"/>
              <a:gd name="connsiteY18-2984" fmla="*/ 711342 h 5696260"/>
              <a:gd name="connsiteX19-2985" fmla="*/ 2421772 w 6181289"/>
              <a:gd name="connsiteY19-2986" fmla="*/ 703037 h 5696260"/>
              <a:gd name="connsiteX20-2987" fmla="*/ 2417747 w 6181289"/>
              <a:gd name="connsiteY20-2988" fmla="*/ 704662 h 5696260"/>
              <a:gd name="connsiteX21-2989" fmla="*/ 2487243 w 6181289"/>
              <a:gd name="connsiteY21-2990" fmla="*/ 700207 h 5696260"/>
              <a:gd name="connsiteX22-2991" fmla="*/ 3908685 w 6181289"/>
              <a:gd name="connsiteY22-2992" fmla="*/ 965382 h 5696260"/>
              <a:gd name="connsiteX23-2993" fmla="*/ 3807586 w 6181289"/>
              <a:gd name="connsiteY23-2994" fmla="*/ 891770 h 5696260"/>
              <a:gd name="connsiteX24-2995" fmla="*/ 3687692 w 6181289"/>
              <a:gd name="connsiteY24-2996" fmla="*/ 819178 h 5696260"/>
              <a:gd name="connsiteX25-2997" fmla="*/ 1373044 w 6181289"/>
              <a:gd name="connsiteY25-2998" fmla="*/ 727971 h 5696260"/>
              <a:gd name="connsiteX26-2999" fmla="*/ 3207599 w 6181289"/>
              <a:gd name="connsiteY26-3000" fmla="*/ 1148 h 56962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</a:cxnLst>
            <a:rect l="l" t="t" r="r" b="b"/>
            <a:pathLst>
              <a:path w="6181289" h="5696260">
                <a:moveTo>
                  <a:pt x="2155945" y="812662"/>
                </a:moveTo>
                <a:lnTo>
                  <a:pt x="2154547" y="813084"/>
                </a:lnTo>
                <a:lnTo>
                  <a:pt x="2153182" y="813793"/>
                </a:lnTo>
                <a:lnTo>
                  <a:pt x="2155945" y="812662"/>
                </a:lnTo>
                <a:close/>
                <a:moveTo>
                  <a:pt x="3207599" y="1148"/>
                </a:moveTo>
                <a:cubicBezTo>
                  <a:pt x="4329050" y="-29988"/>
                  <a:pt x="5488370" y="571332"/>
                  <a:pt x="6022812" y="1861909"/>
                </a:cubicBezTo>
                <a:cubicBezTo>
                  <a:pt x="6567677" y="3173978"/>
                  <a:pt x="5745532" y="5823972"/>
                  <a:pt x="2964979" y="5691471"/>
                </a:cubicBezTo>
                <a:cubicBezTo>
                  <a:pt x="3705819" y="5477252"/>
                  <a:pt x="4542986" y="4978101"/>
                  <a:pt x="4836672" y="4218954"/>
                </a:cubicBezTo>
                <a:cubicBezTo>
                  <a:pt x="4515666" y="4565639"/>
                  <a:pt x="4027019" y="4973285"/>
                  <a:pt x="3401213" y="5297110"/>
                </a:cubicBezTo>
                <a:cubicBezTo>
                  <a:pt x="1709437" y="6032731"/>
                  <a:pt x="255631" y="4732273"/>
                  <a:pt x="45763" y="3637215"/>
                </a:cubicBezTo>
                <a:cubicBezTo>
                  <a:pt x="-199392" y="2341449"/>
                  <a:pt x="560600" y="1102390"/>
                  <a:pt x="1842059" y="781724"/>
                </a:cubicBezTo>
                <a:lnTo>
                  <a:pt x="1919362" y="766849"/>
                </a:lnTo>
                <a:lnTo>
                  <a:pt x="1938827" y="761362"/>
                </a:lnTo>
                <a:lnTo>
                  <a:pt x="1995682" y="752163"/>
                </a:lnTo>
                <a:lnTo>
                  <a:pt x="2124463" y="727381"/>
                </a:lnTo>
                <a:lnTo>
                  <a:pt x="2199454" y="719191"/>
                </a:lnTo>
                <a:lnTo>
                  <a:pt x="2204914" y="718307"/>
                </a:lnTo>
                <a:lnTo>
                  <a:pt x="2211280" y="717899"/>
                </a:lnTo>
                <a:lnTo>
                  <a:pt x="2271320" y="711342"/>
                </a:lnTo>
                <a:cubicBezTo>
                  <a:pt x="2320879" y="707271"/>
                  <a:pt x="2371037" y="704490"/>
                  <a:pt x="2421772" y="703037"/>
                </a:cubicBezTo>
                <a:lnTo>
                  <a:pt x="2417747" y="704662"/>
                </a:lnTo>
                <a:lnTo>
                  <a:pt x="2487243" y="700207"/>
                </a:lnTo>
                <a:cubicBezTo>
                  <a:pt x="2967614" y="690539"/>
                  <a:pt x="3487823" y="782628"/>
                  <a:pt x="3908685" y="965382"/>
                </a:cubicBezTo>
                <a:lnTo>
                  <a:pt x="3807586" y="891770"/>
                </a:lnTo>
                <a:lnTo>
                  <a:pt x="3687692" y="819178"/>
                </a:lnTo>
                <a:cubicBezTo>
                  <a:pt x="3070790" y="475322"/>
                  <a:pt x="2276370" y="383837"/>
                  <a:pt x="1373044" y="727971"/>
                </a:cubicBezTo>
                <a:cubicBezTo>
                  <a:pt x="1875494" y="266194"/>
                  <a:pt x="2534730" y="19829"/>
                  <a:pt x="3207599" y="114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31B63EA-4FB7-499C-B1A6-ED6A1FF1F6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95" y="602933"/>
            <a:ext cx="5822185" cy="459678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4069169-BFEF-406C-9A62-1CBBEB9AFF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8640" y="4106980"/>
            <a:ext cx="5834378" cy="85351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3FA51CD-F5C1-441C-A978-1D9BE7E022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2030" y="5087934"/>
            <a:ext cx="5840474" cy="926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2057399" y="195943"/>
            <a:ext cx="7511143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1. Planejamento – origem e concepção da prática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110758D-5491-4705-8FEF-3070E8852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42" y="12506"/>
            <a:ext cx="774259" cy="89009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D71B0BE-FBCD-40EE-B9D5-295330CE7BA7}"/>
              </a:ext>
            </a:extLst>
          </p:cNvPr>
          <p:cNvSpPr txBox="1"/>
          <p:nvPr/>
        </p:nvSpPr>
        <p:spPr>
          <a:xfrm>
            <a:off x="426128" y="937882"/>
            <a:ext cx="115102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B0F0"/>
                </a:solidFill>
              </a:rPr>
              <a:t>Origem:</a:t>
            </a:r>
            <a:r>
              <a:rPr lang="pt-BR" sz="2000" dirty="0"/>
              <a:t> ciclo anual de </a:t>
            </a:r>
            <a:r>
              <a:rPr lang="pt-BR" sz="2000" b="1" dirty="0"/>
              <a:t>Planejamento Estratégico </a:t>
            </a:r>
            <a:r>
              <a:rPr lang="pt-BR" sz="2000" dirty="0"/>
              <a:t>da ON em 2021/2022</a:t>
            </a:r>
          </a:p>
          <a:p>
            <a:endParaRPr lang="pt-BR" sz="2000" b="1" dirty="0">
              <a:solidFill>
                <a:srgbClr val="00B0F0"/>
              </a:solidFill>
            </a:endParaRPr>
          </a:p>
          <a:p>
            <a:r>
              <a:rPr lang="pt-BR" sz="2000" b="1" dirty="0">
                <a:solidFill>
                  <a:srgbClr val="00B0F0"/>
                </a:solidFill>
              </a:rPr>
              <a:t>Desafio:</a:t>
            </a:r>
            <a:r>
              <a:rPr lang="pt-BR" sz="2000" dirty="0"/>
              <a:t> </a:t>
            </a:r>
            <a:r>
              <a:rPr lang="pt-BR" sz="2000" b="1" dirty="0"/>
              <a:t>diminuir o</a:t>
            </a:r>
            <a:r>
              <a:rPr lang="pt-BR" sz="2000" dirty="0">
                <a:solidFill>
                  <a:srgbClr val="FF0000"/>
                </a:solidFill>
              </a:rPr>
              <a:t> </a:t>
            </a:r>
            <a:r>
              <a:rPr lang="pt-BR" sz="2000" b="1" dirty="0"/>
              <a:t>nº de reclamações e insatisfações </a:t>
            </a:r>
            <a:r>
              <a:rPr lang="pt-BR" sz="2000" dirty="0"/>
              <a:t>relacionadas a comportamento,  comprometimento e falta de comunicação. </a:t>
            </a:r>
          </a:p>
          <a:p>
            <a:endParaRPr lang="pt-BR" sz="2000" dirty="0"/>
          </a:p>
          <a:p>
            <a:r>
              <a:rPr lang="pt-BR" sz="2000" b="1" dirty="0">
                <a:solidFill>
                  <a:srgbClr val="00B0F0"/>
                </a:solidFill>
              </a:rPr>
              <a:t>Oportunidade: </a:t>
            </a:r>
            <a:r>
              <a:rPr lang="pt-BR" sz="2000" dirty="0"/>
              <a:t>trabalho em rede e a </a:t>
            </a:r>
            <a:r>
              <a:rPr lang="pt-BR" sz="2000" b="1" dirty="0"/>
              <a:t>integração</a:t>
            </a:r>
            <a:r>
              <a:rPr lang="pt-BR" sz="2000" dirty="0"/>
              <a:t> entre as áreas </a:t>
            </a:r>
            <a:r>
              <a:rPr lang="pt-BR" sz="2000" b="1" dirty="0"/>
              <a:t>operacionais</a:t>
            </a:r>
            <a:r>
              <a:rPr lang="pt-BR" sz="2000" dirty="0"/>
              <a:t>, </a:t>
            </a:r>
            <a:r>
              <a:rPr lang="pt-BR" sz="2000" b="1" dirty="0"/>
              <a:t>comerciais</a:t>
            </a:r>
            <a:r>
              <a:rPr lang="pt-BR" sz="2000" dirty="0"/>
              <a:t> e principalmente, prestadores de serviço </a:t>
            </a:r>
            <a:r>
              <a:rPr lang="pt-BR" sz="2000" b="1" dirty="0"/>
              <a:t>(contratadas). </a:t>
            </a:r>
          </a:p>
          <a:p>
            <a:endParaRPr lang="pt-BR" sz="2000" b="1" dirty="0">
              <a:solidFill>
                <a:srgbClr val="00B0F0"/>
              </a:solidFill>
            </a:endParaRPr>
          </a:p>
          <a:p>
            <a:r>
              <a:rPr lang="pt-BR" sz="2000" b="1" dirty="0">
                <a:solidFill>
                  <a:srgbClr val="00B0F0"/>
                </a:solidFill>
              </a:rPr>
              <a:t>Objetivo:</a:t>
            </a:r>
            <a:r>
              <a:rPr lang="pt-BR" sz="2000" dirty="0"/>
              <a:t> trabalhar o </a:t>
            </a:r>
            <a:r>
              <a:rPr lang="pt-BR" sz="2000" b="1" dirty="0"/>
              <a:t>comprometimento</a:t>
            </a:r>
            <a:r>
              <a:rPr lang="pt-BR" sz="2000" dirty="0"/>
              <a:t> e o </a:t>
            </a:r>
            <a:r>
              <a:rPr lang="pt-BR" sz="2000" b="1" dirty="0"/>
              <a:t>senso de pertencimento dos prestadores de serviço </a:t>
            </a:r>
            <a:r>
              <a:rPr lang="pt-BR" sz="2000" dirty="0"/>
              <a:t>(sentir-se dono do processo).</a:t>
            </a:r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A10629E-8D4E-4F71-A56D-FC3F9ABFE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425" y="4188314"/>
            <a:ext cx="3163089" cy="260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6632C97-A4A2-4BDB-8AFD-C8B61CA5B4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660" y="4215038"/>
            <a:ext cx="3163089" cy="2630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5B26DC5-1F46-4C97-92C7-A3E972B0D3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1486" y="3976002"/>
            <a:ext cx="3604854" cy="303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14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2057399" y="195943"/>
            <a:ext cx="7511143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1. Planejamento – origem e concepção da prática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110758D-5491-4705-8FEF-3070E8852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42" y="12506"/>
            <a:ext cx="774259" cy="89009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D71B0BE-FBCD-40EE-B9D5-295330CE7BA7}"/>
              </a:ext>
            </a:extLst>
          </p:cNvPr>
          <p:cNvSpPr txBox="1"/>
          <p:nvPr/>
        </p:nvSpPr>
        <p:spPr>
          <a:xfrm>
            <a:off x="375821" y="1202579"/>
            <a:ext cx="1156053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B0F0"/>
                </a:solidFill>
              </a:rPr>
              <a:t>Obstáculos: </a:t>
            </a:r>
            <a:r>
              <a:rPr lang="pt-BR" dirty="0"/>
              <a:t>O </a:t>
            </a:r>
            <a:r>
              <a:rPr lang="pt-BR" b="1" dirty="0"/>
              <a:t>monitoramento</a:t>
            </a:r>
            <a:r>
              <a:rPr lang="pt-BR" dirty="0"/>
              <a:t> </a:t>
            </a:r>
            <a:r>
              <a:rPr lang="pt-BR" b="1" dirty="0"/>
              <a:t>das informações </a:t>
            </a:r>
            <a:r>
              <a:rPr lang="pt-BR" dirty="0"/>
              <a:t>ocorria de maneira </a:t>
            </a:r>
            <a:r>
              <a:rPr lang="pt-BR" b="1" dirty="0"/>
              <a:t>pontua</a:t>
            </a:r>
            <a:r>
              <a:rPr lang="pt-BR" dirty="0"/>
              <a:t>l e </a:t>
            </a:r>
            <a:r>
              <a:rPr lang="pt-BR" b="1" dirty="0"/>
              <a:t>descentralizada</a:t>
            </a:r>
            <a:r>
              <a:rPr lang="pt-BR" dirty="0"/>
              <a:t>, o que dificultava a ação integrada e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/>
              <a:t>proativa dos gestores para </a:t>
            </a:r>
            <a:r>
              <a:rPr lang="pt-BR" b="1" dirty="0"/>
              <a:t>correção e prevenção dos desvios</a:t>
            </a:r>
            <a:r>
              <a:rPr lang="pt-BR" dirty="0"/>
              <a:t>.</a:t>
            </a:r>
            <a:endParaRPr lang="pt-BR" sz="2000" dirty="0"/>
          </a:p>
          <a:p>
            <a:endParaRPr lang="pt-BR" sz="1100" b="1" dirty="0">
              <a:solidFill>
                <a:srgbClr val="00B0F0"/>
              </a:solidFill>
            </a:endParaRPr>
          </a:p>
          <a:p>
            <a:r>
              <a:rPr lang="pt-BR" sz="2000" b="1" dirty="0">
                <a:solidFill>
                  <a:srgbClr val="00B0F0"/>
                </a:solidFill>
              </a:rPr>
              <a:t>Relevância:</a:t>
            </a:r>
            <a:r>
              <a:rPr lang="pt-BR" sz="2000" dirty="0"/>
              <a:t> </a:t>
            </a:r>
            <a:r>
              <a:rPr lang="pt-BR" b="1" dirty="0"/>
              <a:t>maior</a:t>
            </a:r>
            <a:r>
              <a:rPr lang="pt-BR" dirty="0"/>
              <a:t> </a:t>
            </a:r>
            <a:r>
              <a:rPr lang="pt-BR" b="1" dirty="0"/>
              <a:t>controle e agilidade </a:t>
            </a:r>
            <a:r>
              <a:rPr lang="pt-BR" dirty="0"/>
              <a:t>na obtenção de informações necessárias para melhorias em seus processos de trabalho.</a:t>
            </a:r>
            <a:endParaRPr lang="pt-BR" sz="2000" dirty="0"/>
          </a:p>
          <a:p>
            <a:endParaRPr lang="pt-BR" sz="1000" b="1" dirty="0">
              <a:solidFill>
                <a:srgbClr val="00B0F0"/>
              </a:solidFill>
            </a:endParaRPr>
          </a:p>
          <a:p>
            <a:r>
              <a:rPr lang="pt-BR" sz="2000" b="1" dirty="0">
                <a:solidFill>
                  <a:srgbClr val="00B0F0"/>
                </a:solidFill>
              </a:rPr>
              <a:t>Capacitação: </a:t>
            </a:r>
            <a:r>
              <a:rPr lang="pt-BR" dirty="0"/>
              <a:t>Painel de Bordo, sob </a:t>
            </a:r>
            <a:r>
              <a:rPr lang="pt-BR" b="1" dirty="0"/>
              <a:t>responsabilidade do Time Ágil </a:t>
            </a:r>
            <a:r>
              <a:rPr lang="pt-BR" dirty="0"/>
              <a:t>que atualmente responde pelo </a:t>
            </a:r>
            <a:r>
              <a:rPr lang="pt-BR" b="1" dirty="0"/>
              <a:t>OO: Intensificar as Ações do Maratona da Experiência do Cliente</a:t>
            </a:r>
            <a:r>
              <a:rPr lang="pt-BR" sz="2000" b="1" dirty="0">
                <a:solidFill>
                  <a:srgbClr val="00B0F0"/>
                </a:solidFill>
              </a:rPr>
              <a:t> </a:t>
            </a:r>
          </a:p>
          <a:p>
            <a:endParaRPr lang="pt-BR" sz="1000" b="1" dirty="0">
              <a:solidFill>
                <a:srgbClr val="00B0F0"/>
              </a:solidFill>
            </a:endParaRPr>
          </a:p>
          <a:p>
            <a:r>
              <a:rPr lang="pt-BR" sz="2000" b="1" dirty="0">
                <a:solidFill>
                  <a:srgbClr val="00B0F0"/>
                </a:solidFill>
              </a:rPr>
              <a:t>Abrangência:</a:t>
            </a:r>
            <a:r>
              <a:rPr lang="pt-BR" dirty="0"/>
              <a:t> forma </a:t>
            </a:r>
            <a:r>
              <a:rPr lang="pt-BR" b="1" dirty="0"/>
              <a:t>integrada e sistematizada, com análise compartilhada </a:t>
            </a:r>
            <a:r>
              <a:rPr lang="pt-BR" dirty="0"/>
              <a:t>das informações e acompanhamento e gestão diária das reclamações e insatisfações dos clientes.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C807DD9-F74C-48A3-8C35-4F016D23A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560" y="4274769"/>
            <a:ext cx="3651535" cy="2521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6F960B9-40DD-445B-99BE-15AA60AD0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9545" y="3914862"/>
            <a:ext cx="4413887" cy="348111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7C947CF-03FA-4712-9945-1D72032359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4429" y="4093531"/>
            <a:ext cx="4308966" cy="291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24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996F9DD5-39CE-4293-A496-CB2C07C123ED}"/>
              </a:ext>
            </a:extLst>
          </p:cNvPr>
          <p:cNvSpPr/>
          <p:nvPr/>
        </p:nvSpPr>
        <p:spPr>
          <a:xfrm>
            <a:off x="0" y="3703402"/>
            <a:ext cx="5664333" cy="3136935"/>
          </a:xfrm>
          <a:prstGeom prst="rect">
            <a:avLst/>
          </a:prstGeom>
          <a:solidFill>
            <a:srgbClr val="00B0F0"/>
          </a:soli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/>
          <p:cNvSpPr/>
          <p:nvPr/>
        </p:nvSpPr>
        <p:spPr>
          <a:xfrm>
            <a:off x="0" y="68222"/>
            <a:ext cx="9568543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2. Execução – Descrição do funcionamento da prática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BB2BCE4-F6AF-48A7-860D-23F4958F2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630"/>
            <a:ext cx="5666577" cy="3102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48">
            <a:extLst>
              <a:ext uri="{FF2B5EF4-FFF2-40B4-BE49-F238E27FC236}">
                <a16:creationId xmlns:a16="http://schemas.microsoft.com/office/drawing/2014/main" id="{723D92E2-0863-4035-89AA-6CC6B2E60D37}"/>
              </a:ext>
            </a:extLst>
          </p:cNvPr>
          <p:cNvSpPr txBox="1"/>
          <p:nvPr/>
        </p:nvSpPr>
        <p:spPr>
          <a:xfrm>
            <a:off x="501095" y="4320798"/>
            <a:ext cx="516323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Comunicação Assertiva;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Inteligência Emocional;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Ética, Conduta e Integridade;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Saúde e Segurança Trabalho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r>
              <a:rPr lang="pt-BR" sz="30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pt-BR" sz="3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pt-BR" sz="3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621EF4D-89AE-4562-BFED-BFE9CF59B475}"/>
              </a:ext>
            </a:extLst>
          </p:cNvPr>
          <p:cNvSpPr txBox="1"/>
          <p:nvPr/>
        </p:nvSpPr>
        <p:spPr>
          <a:xfrm>
            <a:off x="5915726" y="980168"/>
            <a:ext cx="6024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>
                <a:solidFill>
                  <a:srgbClr val="00B0F0"/>
                </a:solidFill>
              </a:rPr>
              <a:t>Metodologia: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B0F0"/>
                </a:solidFill>
              </a:rPr>
              <a:t>Realização de encontros de integração, em auditórios da Sabesp ou nos canteiros das empresas.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B0F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Visitas técnicas a ESI (Elevatória Santa Inês) e ETA (Estação Tratamento de Água) </a:t>
            </a:r>
            <a:r>
              <a:rPr lang="pt-BR" sz="2400" dirty="0" err="1">
                <a:solidFill>
                  <a:srgbClr val="00B0F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Guaraú</a:t>
            </a:r>
            <a:endParaRPr lang="pt-BR" sz="2400" dirty="0">
              <a:solidFill>
                <a:srgbClr val="00B0F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dirty="0"/>
              <a:t>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D162126-7A90-42AF-A569-97C69D25F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333" y="3697026"/>
            <a:ext cx="6527667" cy="3160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9592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459154B-E36B-4C23-86C4-F6E395FA0C49}"/>
              </a:ext>
            </a:extLst>
          </p:cNvPr>
          <p:cNvSpPr/>
          <p:nvPr/>
        </p:nvSpPr>
        <p:spPr>
          <a:xfrm>
            <a:off x="6096000" y="900223"/>
            <a:ext cx="6069031" cy="595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D8F131F-A456-4B09-8B87-7A68891C6D50}"/>
              </a:ext>
            </a:extLst>
          </p:cNvPr>
          <p:cNvSpPr/>
          <p:nvPr/>
        </p:nvSpPr>
        <p:spPr>
          <a:xfrm>
            <a:off x="808265" y="179613"/>
            <a:ext cx="9984921" cy="55399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bg1"/>
                </a:solidFill>
                <a:cs typeface="Arial" panose="020B0604020202020204" pitchFamily="34" charset="0"/>
              </a:rPr>
              <a:t>Insights, fontes de inspiração ou outras fontes de referência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5560DC4A-6ACE-409C-A621-C6C2FD7AC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910" y="155120"/>
            <a:ext cx="1274120" cy="721097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227CE576-9C34-4D7D-8130-FDA3C6A7DE5D}"/>
              </a:ext>
            </a:extLst>
          </p:cNvPr>
          <p:cNvSpPr txBox="1"/>
          <p:nvPr/>
        </p:nvSpPr>
        <p:spPr>
          <a:xfrm>
            <a:off x="1104705" y="1113916"/>
            <a:ext cx="47392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rgbClr val="00B0F0"/>
                </a:solidFill>
                <a:ea typeface="Calibri" panose="020F0502020204030204" pitchFamily="34" charset="0"/>
              </a:rPr>
              <a:t>Benchmarking direto e reverso dentro e fora do setor de saneamento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400" b="1" dirty="0">
              <a:solidFill>
                <a:srgbClr val="00B0F0"/>
              </a:solidFill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 err="1">
                <a:solidFill>
                  <a:srgbClr val="00B0F0"/>
                </a:solidFill>
                <a:ea typeface="Calibri" panose="020F0502020204030204" pitchFamily="34" charset="0"/>
              </a:rPr>
              <a:t>Iguá</a:t>
            </a:r>
            <a:r>
              <a:rPr lang="pt-BR" sz="2400" b="1" dirty="0">
                <a:solidFill>
                  <a:srgbClr val="00B0F0"/>
                </a:solidFill>
                <a:ea typeface="Calibri" panose="020F0502020204030204" pitchFamily="34" charset="0"/>
              </a:rPr>
              <a:t> Saneamento uso de projetos de valor compartilhado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400" b="1" dirty="0">
              <a:solidFill>
                <a:srgbClr val="00B0F0"/>
              </a:solidFill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 err="1">
                <a:solidFill>
                  <a:srgbClr val="00B0F0"/>
                </a:solidFill>
                <a:ea typeface="Calibri" panose="020F0502020204030204" pitchFamily="34" charset="0"/>
              </a:rPr>
              <a:t>Caterpillar+PESA</a:t>
            </a:r>
            <a:r>
              <a:rPr lang="pt-BR" sz="2400" b="1" dirty="0">
                <a:solidFill>
                  <a:srgbClr val="00B0F0"/>
                </a:solidFill>
                <a:ea typeface="Calibri" panose="020F0502020204030204" pitchFamily="34" charset="0"/>
              </a:rPr>
              <a:t> para avaliar a utilização de canais digitais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400" b="1" dirty="0">
              <a:solidFill>
                <a:srgbClr val="00B0F0"/>
              </a:solidFill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rgbClr val="00B0F0"/>
                </a:solidFill>
                <a:ea typeface="Calibri" panose="020F0502020204030204" pitchFamily="34" charset="0"/>
              </a:rPr>
              <a:t>Participação em feiras/congressos e seminários externos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400" b="1" dirty="0">
              <a:solidFill>
                <a:srgbClr val="00B0F0"/>
              </a:solidFill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rgbClr val="00B0F0"/>
                </a:solidFill>
                <a:ea typeface="Calibri" panose="020F0502020204030204" pitchFamily="34" charset="0"/>
              </a:rPr>
              <a:t>(</a:t>
            </a:r>
            <a:r>
              <a:rPr lang="pt-BR" sz="2400" b="1" dirty="0" err="1">
                <a:solidFill>
                  <a:srgbClr val="00B0F0"/>
                </a:solidFill>
                <a:ea typeface="Calibri" panose="020F0502020204030204" pitchFamily="34" charset="0"/>
              </a:rPr>
              <a:t>Conarec</a:t>
            </a:r>
            <a:r>
              <a:rPr lang="pt-BR" sz="2400" b="1" dirty="0">
                <a:solidFill>
                  <a:srgbClr val="00B0F0"/>
                </a:solidFill>
                <a:ea typeface="Calibri" panose="020F0502020204030204" pitchFamily="34" charset="0"/>
              </a:rPr>
              <a:t> - </a:t>
            </a:r>
            <a:r>
              <a:rPr lang="pt-BR" sz="2400" b="1" dirty="0">
                <a:solidFill>
                  <a:srgbClr val="00B0F0"/>
                </a:solidFill>
              </a:rPr>
              <a:t>“WOHW-Inovação”)</a:t>
            </a:r>
            <a:endParaRPr lang="pt-BR" sz="2400" b="1" dirty="0">
              <a:solidFill>
                <a:srgbClr val="00B0F0"/>
              </a:solidFill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69EC6420-DAA8-4D46-8821-3AD5ADF76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039" y="3340324"/>
            <a:ext cx="2545048" cy="19087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1CE94083-3C21-417F-97F8-8B6910835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693" y="3569367"/>
            <a:ext cx="3037985" cy="14042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E3DD37A-9994-42EB-840C-C61159EB2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21" y="5316848"/>
            <a:ext cx="3425542" cy="14758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5DFBD7C-6BBC-4311-B30F-DA1D81DC59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1464" y="924229"/>
            <a:ext cx="3933099" cy="23258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5663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EA748A5-B8D6-4BA7-AC59-FAA44B0E27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35953" y="1172354"/>
            <a:ext cx="979455" cy="95401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5098B21B-E582-44B7-82F2-DD6747CD7DB9}"/>
              </a:ext>
            </a:extLst>
          </p:cNvPr>
          <p:cNvSpPr/>
          <p:nvPr/>
        </p:nvSpPr>
        <p:spPr>
          <a:xfrm>
            <a:off x="0" y="538210"/>
            <a:ext cx="10170160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Principais etapas de execução, as principais metodologias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0E27BF5-CF2C-4DFD-A549-1200E943AD27}"/>
              </a:ext>
            </a:extLst>
          </p:cNvPr>
          <p:cNvSpPr/>
          <p:nvPr/>
        </p:nvSpPr>
        <p:spPr>
          <a:xfrm>
            <a:off x="0" y="14990"/>
            <a:ext cx="10170160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Funcionamento da prática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6DB58E2-D6FB-4D13-AAB7-5C9D7A31B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80" y="2131449"/>
            <a:ext cx="11382017" cy="450059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5150EA3-FACB-4CBD-8242-4D040A770EF6}"/>
              </a:ext>
            </a:extLst>
          </p:cNvPr>
          <p:cNvSpPr txBox="1"/>
          <p:nvPr/>
        </p:nvSpPr>
        <p:spPr>
          <a:xfrm>
            <a:off x="233680" y="1511248"/>
            <a:ext cx="104022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solidFill>
                  <a:srgbClr val="00B0F0"/>
                </a:solidFill>
              </a:rPr>
              <a:t>Sprint </a:t>
            </a:r>
            <a:r>
              <a:rPr lang="pt-BR" sz="2200" dirty="0">
                <a:solidFill>
                  <a:srgbClr val="00B0F0"/>
                </a:solidFill>
              </a:rPr>
              <a:t>para alinhamento, construção e avaliação do status do projeto e dos planos de ação </a:t>
            </a:r>
          </a:p>
        </p:txBody>
      </p:sp>
    </p:spTree>
    <p:extLst>
      <p:ext uri="{BB962C8B-B14F-4D97-AF65-F5344CB8AC3E}">
        <p14:creationId xmlns:p14="http://schemas.microsoft.com/office/powerpoint/2010/main" val="236858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83541BE-B3DE-4431-8714-520EE90F08A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17155" y="2527349"/>
            <a:ext cx="1294809" cy="261420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098B21B-E582-44B7-82F2-DD6747CD7DB9}"/>
              </a:ext>
            </a:extLst>
          </p:cNvPr>
          <p:cNvSpPr/>
          <p:nvPr/>
        </p:nvSpPr>
        <p:spPr>
          <a:xfrm>
            <a:off x="0" y="53245"/>
            <a:ext cx="4474775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Exemplaridade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37D2078-00F3-4EF6-9A61-91619861F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15236"/>
            <a:ext cx="5462489" cy="85961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1040531-6C3D-44E1-A691-C76CCC232D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00" y="721360"/>
            <a:ext cx="10322560" cy="2438072"/>
          </a:xfrm>
          <a:prstGeom prst="rect">
            <a:avLst/>
          </a:prstGeom>
        </p:spPr>
      </p:pic>
      <p:sp>
        <p:nvSpPr>
          <p:cNvPr id="10" name="Subtítulo 21">
            <a:extLst>
              <a:ext uri="{FF2B5EF4-FFF2-40B4-BE49-F238E27FC236}">
                <a16:creationId xmlns:a16="http://schemas.microsoft.com/office/drawing/2014/main" id="{DF56D9DB-DC6F-478C-83F9-4A4FD857EBB7}"/>
              </a:ext>
            </a:extLst>
          </p:cNvPr>
          <p:cNvSpPr txBox="1">
            <a:spLocks/>
          </p:cNvSpPr>
          <p:nvPr/>
        </p:nvSpPr>
        <p:spPr>
          <a:xfrm>
            <a:off x="1474845" y="917210"/>
            <a:ext cx="7097109" cy="1677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b="1" dirty="0">
                <a:solidFill>
                  <a:srgbClr val="0070C0"/>
                </a:solidFill>
                <a:cs typeface="Arial" panose="020B0604020202020204" pitchFamily="34" charset="0"/>
              </a:rPr>
              <a:t>Ferramentas digitais e Metodologias ágeis</a:t>
            </a:r>
          </a:p>
          <a:p>
            <a:pPr marL="0" indent="0" algn="ctr">
              <a:buNone/>
            </a:pPr>
            <a:r>
              <a:rPr lang="pt-BR" sz="2000" b="1" dirty="0">
                <a:cs typeface="Arial" panose="020B0604020202020204" pitchFamily="34" charset="0"/>
              </a:rPr>
              <a:t>Difundimos </a:t>
            </a:r>
            <a:r>
              <a:rPr lang="pt-BR" sz="2000" dirty="0">
                <a:cs typeface="Arial" panose="020B0604020202020204" pitchFamily="34" charset="0"/>
              </a:rPr>
              <a:t>os diversos meios de </a:t>
            </a:r>
            <a:r>
              <a:rPr lang="pt-BR" sz="2000" b="1" dirty="0">
                <a:cs typeface="Arial" panose="020B0604020202020204" pitchFamily="34" charset="0"/>
              </a:rPr>
              <a:t>canais digitais </a:t>
            </a:r>
            <a:r>
              <a:rPr lang="pt-BR" sz="2000" dirty="0">
                <a:cs typeface="Arial" panose="020B0604020202020204" pitchFamily="34" charset="0"/>
              </a:rPr>
              <a:t>para facilitar o acesso aos produtos da empresa. Utilização de </a:t>
            </a:r>
            <a:r>
              <a:rPr lang="pt-BR" sz="2000" b="1" dirty="0">
                <a:cs typeface="Arial" panose="020B0604020202020204" pitchFamily="34" charset="0"/>
              </a:rPr>
              <a:t>ferramentas ágeis </a:t>
            </a:r>
            <a:r>
              <a:rPr lang="pt-BR" sz="2000" dirty="0">
                <a:cs typeface="Arial" panose="020B0604020202020204" pitchFamily="34" charset="0"/>
              </a:rPr>
              <a:t>que </a:t>
            </a:r>
            <a:r>
              <a:rPr lang="pt-BR" sz="2000" b="1" dirty="0">
                <a:solidFill>
                  <a:srgbClr val="FF0000"/>
                </a:solidFill>
                <a:cs typeface="Arial" panose="020B0604020202020204" pitchFamily="34" charset="0"/>
              </a:rPr>
              <a:t>otimizam os processos e reduzem o tempo </a:t>
            </a:r>
            <a:r>
              <a:rPr lang="pt-BR" sz="2000" dirty="0">
                <a:cs typeface="Arial" panose="020B0604020202020204" pitchFamily="34" charset="0"/>
              </a:rPr>
              <a:t>de execução do trabalho. </a:t>
            </a:r>
            <a:r>
              <a:rPr lang="pt-BR" sz="2000" b="1" dirty="0">
                <a:cs typeface="Arial" panose="020B0604020202020204" pitchFamily="34" charset="0"/>
              </a:rPr>
              <a:t>WhatsAp</a:t>
            </a:r>
            <a:r>
              <a:rPr lang="pt-BR" sz="2000" dirty="0">
                <a:cs typeface="Arial" panose="020B0604020202020204" pitchFamily="34" charset="0"/>
              </a:rPr>
              <a:t>p, oferece recursos tecnológicos, </a:t>
            </a:r>
            <a:r>
              <a:rPr lang="pt-BR" sz="2000" b="1" dirty="0">
                <a:solidFill>
                  <a:srgbClr val="FF0000"/>
                </a:solidFill>
                <a:cs typeface="Arial" panose="020B0604020202020204" pitchFamily="34" charset="0"/>
              </a:rPr>
              <a:t>inteligência artificial</a:t>
            </a:r>
            <a:r>
              <a:rPr lang="pt-BR" sz="2000" dirty="0">
                <a:cs typeface="Arial" panose="020B0604020202020204" pitchFamily="34" charset="0"/>
              </a:rPr>
              <a:t>, para facilitar solicitações de serviços e informações de forma ágil e prática.</a:t>
            </a:r>
          </a:p>
          <a:p>
            <a:pPr marL="0" indent="0" algn="ctr">
              <a:buNone/>
            </a:pPr>
            <a:endParaRPr lang="pt-BR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60DF246-632E-4B82-92C4-8D3483668A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0514" y="1008275"/>
            <a:ext cx="1907098" cy="175391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D189060-A518-4C8E-8AE4-0354C0C08B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570" y="4330651"/>
            <a:ext cx="10321423" cy="2438611"/>
          </a:xfrm>
          <a:prstGeom prst="rect">
            <a:avLst/>
          </a:prstGeom>
        </p:spPr>
      </p:pic>
      <p:sp>
        <p:nvSpPr>
          <p:cNvPr id="13" name="Subtítulo 21">
            <a:extLst>
              <a:ext uri="{FF2B5EF4-FFF2-40B4-BE49-F238E27FC236}">
                <a16:creationId xmlns:a16="http://schemas.microsoft.com/office/drawing/2014/main" id="{9A57396D-F0ED-4A7A-9A18-6FA11C75B5D7}"/>
              </a:ext>
            </a:extLst>
          </p:cNvPr>
          <p:cNvSpPr txBox="1">
            <a:spLocks/>
          </p:cNvSpPr>
          <p:nvPr/>
        </p:nvSpPr>
        <p:spPr>
          <a:xfrm>
            <a:off x="3119053" y="4459131"/>
            <a:ext cx="7097109" cy="1677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b="1" dirty="0">
                <a:solidFill>
                  <a:srgbClr val="0070C0"/>
                </a:solidFill>
              </a:rPr>
              <a:t>Caráter pioneiro e inovador </a:t>
            </a:r>
            <a:endParaRPr lang="pt-BR" sz="2000" b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2000" dirty="0">
                <a:cs typeface="Arial" panose="020B0604020202020204" pitchFamily="34" charset="0"/>
              </a:rPr>
              <a:t>D</a:t>
            </a:r>
            <a:r>
              <a:rPr lang="pt-BR" sz="2000" dirty="0"/>
              <a:t>esenvolvimento e </a:t>
            </a:r>
            <a:r>
              <a:rPr lang="pt-BR" sz="2000" b="1" dirty="0">
                <a:solidFill>
                  <a:srgbClr val="FF0000"/>
                </a:solidFill>
              </a:rPr>
              <a:t>implementação da capacitação personalizada das equipes contratadas</a:t>
            </a:r>
            <a:r>
              <a:rPr lang="pt-BR" sz="2000" dirty="0"/>
              <a:t>, com foco no negócio da empresa atendendo ao propósito de excelência na gestão. A prática é </a:t>
            </a:r>
            <a:r>
              <a:rPr lang="pt-BR" sz="2000" b="1" dirty="0">
                <a:solidFill>
                  <a:srgbClr val="FF0000"/>
                </a:solidFill>
              </a:rPr>
              <a:t>pioneira na Sabesp</a:t>
            </a:r>
            <a:r>
              <a:rPr lang="pt-BR" sz="2000" dirty="0"/>
              <a:t>, objeto de </a:t>
            </a:r>
            <a:r>
              <a:rPr lang="pt-BR" sz="2000" b="1" dirty="0"/>
              <a:t>benchmarking</a:t>
            </a:r>
            <a:r>
              <a:rPr lang="pt-BR" sz="2000" dirty="0"/>
              <a:t> de outras Unidades de Negócio e da própria Sabesp, o que </a:t>
            </a:r>
            <a:r>
              <a:rPr lang="pt-BR" sz="2000" b="1" dirty="0">
                <a:solidFill>
                  <a:srgbClr val="FF0000"/>
                </a:solidFill>
              </a:rPr>
              <a:t>nos faz referência</a:t>
            </a:r>
            <a:r>
              <a:rPr lang="pt-BR" sz="2000" dirty="0"/>
              <a:t> na empresa e no setor.</a:t>
            </a:r>
            <a:endParaRPr lang="pt-BR" sz="2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t-BR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AFFF9F4-4BE7-4808-89C1-CDCFDA9DA5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689" y="4330649"/>
            <a:ext cx="2580277" cy="24386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6761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163288" y="126214"/>
            <a:ext cx="8882742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3. Controle e alertas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C48BBA3-11C0-4B51-93E9-120731B17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3270" y="710989"/>
            <a:ext cx="10388484" cy="79254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0D6045-890F-4E16-A380-9E4AC3D25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149" y="1295764"/>
            <a:ext cx="4962574" cy="234716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978B1A7-D85E-4876-A4B5-20D49653C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548" y="1107263"/>
            <a:ext cx="5285690" cy="274953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0A0C4B9-8540-4B1E-93CC-9F499477B1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7548" y="3642927"/>
            <a:ext cx="5364945" cy="334089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2B1D4DC-3ED0-4DDC-B63C-84757BEB8B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8026" y="3569892"/>
            <a:ext cx="3816427" cy="189602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A93645F-B758-4BD0-A872-F895E4ED2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7436" y="5562236"/>
            <a:ext cx="2554445" cy="120101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01167CC-E33A-4A79-BB36-F4405E489D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38803" y="4504488"/>
            <a:ext cx="2176461" cy="21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15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142241" y="219245"/>
            <a:ext cx="9865360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4. Aprendizado – Avaliação e melhoria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537A636-289C-44AA-8F4C-15D6BC823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7439" y="1129555"/>
            <a:ext cx="3431097" cy="2478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B907768-96A8-40A1-A77F-B5E22909CFE8}"/>
              </a:ext>
            </a:extLst>
          </p:cNvPr>
          <p:cNvSpPr/>
          <p:nvPr/>
        </p:nvSpPr>
        <p:spPr>
          <a:xfrm>
            <a:off x="332815" y="1129555"/>
            <a:ext cx="888668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/>
              <a:t>A concepção e aplicação da prática tiveram como base as métricas do Modelo de Excelência de Gestão – </a:t>
            </a:r>
            <a:r>
              <a:rPr lang="pt-BR" sz="2000" b="1" dirty="0">
                <a:solidFill>
                  <a:srgbClr val="FF0000"/>
                </a:solidFill>
              </a:rPr>
              <a:t>MEG</a:t>
            </a:r>
            <a:r>
              <a:rPr lang="pt-BR" sz="2000" b="1" dirty="0"/>
              <a:t> e do Modelo de Excelência em Gestão do Saneamento Ambiental - </a:t>
            </a:r>
            <a:r>
              <a:rPr lang="pt-BR" sz="2000" b="1" dirty="0">
                <a:solidFill>
                  <a:srgbClr val="FF0000"/>
                </a:solidFill>
              </a:rPr>
              <a:t>MEGSA</a:t>
            </a:r>
            <a:r>
              <a:rPr lang="pt-BR" sz="2000" b="1" dirty="0"/>
              <a:t>, como modelos gerenciais de práticas estruturadas para superar as necessidades e expectativas dos clientes e demais partes interessadas.</a:t>
            </a:r>
          </a:p>
          <a:p>
            <a:pPr algn="just"/>
            <a:endParaRPr lang="pt-BR" sz="2000" b="1" dirty="0"/>
          </a:p>
          <a:p>
            <a:pPr algn="just"/>
            <a:r>
              <a:rPr lang="pt-BR" sz="2000" b="1" dirty="0"/>
              <a:t>Neste sentido, foram empregados no projeto, os seguintes </a:t>
            </a:r>
          </a:p>
          <a:p>
            <a:pPr algn="just"/>
            <a:r>
              <a:rPr lang="pt-BR" sz="2000" b="1" dirty="0"/>
              <a:t>mecanismos de fomento à inovação e melhoria:</a:t>
            </a:r>
          </a:p>
          <a:p>
            <a:pPr algn="just"/>
            <a:endParaRPr lang="pt-BR" sz="2000" b="1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pt-BR" sz="2000" b="1" dirty="0">
                <a:solidFill>
                  <a:srgbClr val="00B0F0"/>
                </a:solidFill>
              </a:rPr>
              <a:t>Brainstorming; </a:t>
            </a:r>
          </a:p>
          <a:p>
            <a:pPr algn="just"/>
            <a:endParaRPr lang="pt-BR" sz="2000" b="1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pt-BR" sz="2000" b="1" dirty="0">
                <a:solidFill>
                  <a:srgbClr val="00B0F0"/>
                </a:solidFill>
              </a:rPr>
              <a:t>Benchmarking; </a:t>
            </a:r>
          </a:p>
          <a:p>
            <a:pPr algn="just"/>
            <a:endParaRPr lang="pt-BR" sz="2000" b="1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pt-BR" sz="2000" b="1" dirty="0">
                <a:solidFill>
                  <a:srgbClr val="00B0F0"/>
                </a:solidFill>
              </a:rPr>
              <a:t>Treinamento;</a:t>
            </a:r>
          </a:p>
          <a:p>
            <a:pPr algn="just"/>
            <a:r>
              <a:rPr lang="pt-BR" sz="2000" b="1" dirty="0"/>
              <a:t>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pt-BR" sz="2000" b="1" dirty="0">
                <a:solidFill>
                  <a:srgbClr val="00B0F0"/>
                </a:solidFill>
              </a:rPr>
              <a:t>Capacitação dos colaboradores;</a:t>
            </a:r>
          </a:p>
          <a:p>
            <a:pPr algn="just"/>
            <a:endParaRPr lang="pt-BR" sz="2000" b="1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pt-BR" sz="2000" b="1" dirty="0">
                <a:solidFill>
                  <a:srgbClr val="00B0F0"/>
                </a:solidFill>
              </a:rPr>
              <a:t>Elaboração de padrões de trabalho.</a:t>
            </a:r>
          </a:p>
          <a:p>
            <a:endParaRPr lang="pt-BR" sz="28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36FD2D2-125F-4F0B-A1E3-33CF27CA9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595" y="3429000"/>
            <a:ext cx="3495967" cy="3264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62FC288-8756-4DBF-A07E-CE3E47CDC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8398" y="4177932"/>
            <a:ext cx="1127858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182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83541BE-B3DE-4431-8714-520EE90F08A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28596" y="2594674"/>
            <a:ext cx="1294809" cy="261420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098B21B-E582-44B7-82F2-DD6747CD7DB9}"/>
              </a:ext>
            </a:extLst>
          </p:cNvPr>
          <p:cNvSpPr/>
          <p:nvPr/>
        </p:nvSpPr>
        <p:spPr>
          <a:xfrm>
            <a:off x="0" y="53245"/>
            <a:ext cx="4474775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Aprendizado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1040531-6C3D-44E1-A691-C76CCC232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00" y="721360"/>
            <a:ext cx="10322560" cy="2438072"/>
          </a:xfrm>
          <a:prstGeom prst="rect">
            <a:avLst/>
          </a:prstGeom>
        </p:spPr>
      </p:pic>
      <p:sp>
        <p:nvSpPr>
          <p:cNvPr id="10" name="Subtítulo 21">
            <a:extLst>
              <a:ext uri="{FF2B5EF4-FFF2-40B4-BE49-F238E27FC236}">
                <a16:creationId xmlns:a16="http://schemas.microsoft.com/office/drawing/2014/main" id="{DF56D9DB-DC6F-478C-83F9-4A4FD857EBB7}"/>
              </a:ext>
            </a:extLst>
          </p:cNvPr>
          <p:cNvSpPr txBox="1">
            <a:spLocks/>
          </p:cNvSpPr>
          <p:nvPr/>
        </p:nvSpPr>
        <p:spPr>
          <a:xfrm>
            <a:off x="1170045" y="1213670"/>
            <a:ext cx="7097109" cy="1677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b="1" dirty="0"/>
              <a:t>Excelência na gestão </a:t>
            </a:r>
            <a:r>
              <a:rPr lang="pt-BR" sz="2400" dirty="0"/>
              <a:t>do relacionamento com os clientes e demais partes interessadas, além de proporcionar </a:t>
            </a:r>
            <a:r>
              <a:rPr lang="pt-BR" sz="2400" b="1" dirty="0">
                <a:solidFill>
                  <a:srgbClr val="FF0000"/>
                </a:solidFill>
              </a:rPr>
              <a:t>aprendizado, amadurecimento </a:t>
            </a:r>
            <a:r>
              <a:rPr lang="pt-BR" sz="2400" dirty="0"/>
              <a:t>e </a:t>
            </a:r>
            <a:r>
              <a:rPr lang="pt-BR" sz="2400" b="1" dirty="0"/>
              <a:t>constância de propósito.</a:t>
            </a:r>
            <a:endParaRPr lang="pt-BR" sz="24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D189060-A518-4C8E-8AE4-0354C0C08B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371" y="4441802"/>
            <a:ext cx="10321423" cy="2438611"/>
          </a:xfrm>
          <a:prstGeom prst="rect">
            <a:avLst/>
          </a:prstGeom>
        </p:spPr>
      </p:pic>
      <p:sp>
        <p:nvSpPr>
          <p:cNvPr id="13" name="Subtítulo 21">
            <a:extLst>
              <a:ext uri="{FF2B5EF4-FFF2-40B4-BE49-F238E27FC236}">
                <a16:creationId xmlns:a16="http://schemas.microsoft.com/office/drawing/2014/main" id="{9A57396D-F0ED-4A7A-9A18-6FA11C75B5D7}"/>
              </a:ext>
            </a:extLst>
          </p:cNvPr>
          <p:cNvSpPr txBox="1">
            <a:spLocks/>
          </p:cNvSpPr>
          <p:nvPr/>
        </p:nvSpPr>
        <p:spPr>
          <a:xfrm>
            <a:off x="3161405" y="4566699"/>
            <a:ext cx="7097109" cy="1677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b="1" dirty="0">
                <a:solidFill>
                  <a:srgbClr val="0070C0"/>
                </a:solidFill>
              </a:rPr>
              <a:t> </a:t>
            </a:r>
            <a:endParaRPr lang="pt-BR" sz="2000" b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2400" dirty="0"/>
              <a:t>Foi implementada também a </a:t>
            </a:r>
            <a:r>
              <a:rPr lang="pt-BR" sz="2400" b="1" dirty="0"/>
              <a:t>plataforma digital</a:t>
            </a:r>
            <a:r>
              <a:rPr lang="pt-BR" sz="2400" dirty="0"/>
              <a:t>, </a:t>
            </a:r>
            <a:r>
              <a:rPr lang="pt-BR" sz="2400" b="1" dirty="0" err="1"/>
              <a:t>DesenvolveON</a:t>
            </a:r>
            <a:r>
              <a:rPr lang="pt-BR" sz="2400" dirty="0"/>
              <a:t>, para </a:t>
            </a:r>
            <a:r>
              <a:rPr lang="pt-BR" sz="2400" b="1" dirty="0">
                <a:solidFill>
                  <a:srgbClr val="FF0000"/>
                </a:solidFill>
              </a:rPr>
              <a:t>fomentar </a:t>
            </a:r>
            <a:r>
              <a:rPr lang="pt-BR" sz="2400" dirty="0"/>
              <a:t>ainda mais o </a:t>
            </a:r>
            <a:r>
              <a:rPr lang="pt-BR" sz="2400" b="1" dirty="0">
                <a:solidFill>
                  <a:srgbClr val="FF0000"/>
                </a:solidFill>
              </a:rPr>
              <a:t>aprendizado</a:t>
            </a:r>
            <a:r>
              <a:rPr lang="pt-BR" sz="2400" dirty="0"/>
              <a:t>, com conteúdo didático relacionado aos serviços, para acesso aos envolvidos no Programa.</a:t>
            </a:r>
          </a:p>
          <a:p>
            <a:pPr marL="0" indent="0" algn="ctr">
              <a:buNone/>
            </a:pPr>
            <a:r>
              <a:rPr lang="pt-BR" sz="2000" dirty="0"/>
              <a:t>.</a:t>
            </a:r>
            <a:endParaRPr lang="pt-BR" sz="2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t-BR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44FCFE5-EF8D-4A01-883E-11BAD48B90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7154" y="777010"/>
            <a:ext cx="2580640" cy="24107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E037AE99-E985-433A-8EDD-877C3A29C550}"/>
              </a:ext>
            </a:extLst>
          </p:cNvPr>
          <p:cNvSpPr/>
          <p:nvPr/>
        </p:nvSpPr>
        <p:spPr>
          <a:xfrm>
            <a:off x="142240" y="3466829"/>
            <a:ext cx="4474775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Melhoria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EC6B83C-28A6-4374-8875-58E05EDDF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021" y="4051604"/>
            <a:ext cx="2757327" cy="28917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24968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114299" y="101595"/>
            <a:ext cx="9397093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1.2 Resultados da prática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200AFCBA-743C-669F-E879-088749939A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7467210"/>
              </p:ext>
            </p:extLst>
          </p:nvPr>
        </p:nvGraphicFramePr>
        <p:xfrm>
          <a:off x="535284" y="758713"/>
          <a:ext cx="4572000" cy="288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C64EB2BB-10CE-4333-BDF2-76D0A054F6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5174375"/>
              </p:ext>
            </p:extLst>
          </p:nvPr>
        </p:nvGraphicFramePr>
        <p:xfrm>
          <a:off x="5618252" y="758713"/>
          <a:ext cx="4572000" cy="288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C64EB2BB-10CE-4333-BDF2-76D0A054F6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6773257"/>
              </p:ext>
            </p:extLst>
          </p:nvPr>
        </p:nvGraphicFramePr>
        <p:xfrm>
          <a:off x="535284" y="3845853"/>
          <a:ext cx="4572000" cy="276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C64EB2BB-10CE-4333-BDF2-76D0A054F6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6634888"/>
              </p:ext>
            </p:extLst>
          </p:nvPr>
        </p:nvGraphicFramePr>
        <p:xfrm>
          <a:off x="5618252" y="3845853"/>
          <a:ext cx="4572000" cy="276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F6BCFBD6-3DBA-4C45-A74E-A9EF1BFFB16B}"/>
              </a:ext>
            </a:extLst>
          </p:cNvPr>
          <p:cNvSpPr txBox="1"/>
          <p:nvPr/>
        </p:nvSpPr>
        <p:spPr>
          <a:xfrm rot="16200000">
            <a:off x="823482" y="2112222"/>
            <a:ext cx="798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</a:rPr>
              <a:t>início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F5820DF-D2BF-4CD1-AC45-D75404DB074F}"/>
              </a:ext>
            </a:extLst>
          </p:cNvPr>
          <p:cNvSpPr txBox="1"/>
          <p:nvPr/>
        </p:nvSpPr>
        <p:spPr>
          <a:xfrm rot="16200000">
            <a:off x="6123236" y="2716685"/>
            <a:ext cx="798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</a:rPr>
              <a:t>início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4258E73-0BE1-42B8-B441-68D3B294EE88}"/>
              </a:ext>
            </a:extLst>
          </p:cNvPr>
          <p:cNvSpPr txBox="1"/>
          <p:nvPr/>
        </p:nvSpPr>
        <p:spPr>
          <a:xfrm rot="16200000">
            <a:off x="977370" y="5788658"/>
            <a:ext cx="798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</a:rPr>
              <a:t>início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99BDF89-4221-4A08-A47B-4A2BB34D5D17}"/>
              </a:ext>
            </a:extLst>
          </p:cNvPr>
          <p:cNvSpPr txBox="1"/>
          <p:nvPr/>
        </p:nvSpPr>
        <p:spPr>
          <a:xfrm rot="16200000">
            <a:off x="6123236" y="5788657"/>
            <a:ext cx="798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</a:rPr>
              <a:t>início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4CB722B-4B42-4F7E-920B-19C42A9BF5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6141" y="1045870"/>
            <a:ext cx="1995859" cy="4062206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33E7E40-4979-4F9C-B201-FBA04535F1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0252" y="5108076"/>
            <a:ext cx="1995859" cy="150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54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114299" y="101595"/>
            <a:ext cx="9397093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1.2 Resultados da prática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89DEFB6-EBC2-4FA3-9E2B-F447EF6A007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23342" y="2923863"/>
            <a:ext cx="11378108" cy="3158529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A58D4966-684F-40BD-8A63-C4CEBC301807}"/>
              </a:ext>
            </a:extLst>
          </p:cNvPr>
          <p:cNvSpPr/>
          <p:nvPr/>
        </p:nvSpPr>
        <p:spPr>
          <a:xfrm>
            <a:off x="223342" y="1640971"/>
            <a:ext cx="994917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Redução do número de reclamações na ouvidoria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5F801A9B-5499-6BED-48E9-87FEB7823869}"/>
              </a:ext>
            </a:extLst>
          </p:cNvPr>
          <p:cNvCxnSpPr/>
          <p:nvPr/>
        </p:nvCxnSpPr>
        <p:spPr>
          <a:xfrm>
            <a:off x="438150" y="3914775"/>
            <a:ext cx="9391650" cy="952500"/>
          </a:xfrm>
          <a:prstGeom prst="straightConnector1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086ABB0-3772-3568-6610-C21154DBD1EA}"/>
              </a:ext>
            </a:extLst>
          </p:cNvPr>
          <p:cNvSpPr txBox="1"/>
          <p:nvPr/>
        </p:nvSpPr>
        <p:spPr>
          <a:xfrm>
            <a:off x="5018639" y="3730109"/>
            <a:ext cx="768159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- 78%</a:t>
            </a:r>
          </a:p>
        </p:txBody>
      </p:sp>
    </p:spTree>
    <p:extLst>
      <p:ext uri="{BB962C8B-B14F-4D97-AF65-F5344CB8AC3E}">
        <p14:creationId xmlns:p14="http://schemas.microsoft.com/office/powerpoint/2010/main" val="3633064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4CB73353-B372-46A0-9B78-C132B1C1F59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26244" y="2849334"/>
            <a:ext cx="965755" cy="240650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9A51ADB-8727-420A-8D47-E5BEC5E4A6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044" y="4548493"/>
            <a:ext cx="790779" cy="169301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335730" y="961991"/>
            <a:ext cx="1004207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cs typeface="Arial" panose="020B0604020202020204" pitchFamily="34" charset="0"/>
              </a:rPr>
              <a:t>Pessoas, Sociais ou Ambientais, </a:t>
            </a:r>
            <a:r>
              <a:rPr lang="pt-BR" sz="2200" b="1" dirty="0">
                <a:solidFill>
                  <a:srgbClr val="202124"/>
                </a:solidFill>
                <a:ea typeface="Roboto"/>
                <a:cs typeface="Arial" panose="020B0604020202020204" pitchFamily="34" charset="0"/>
              </a:rPr>
              <a:t>associados à prática</a:t>
            </a:r>
          </a:p>
          <a:p>
            <a:r>
              <a:rPr lang="pt-BR" sz="2200" b="1" dirty="0"/>
              <a:t>A prática também </a:t>
            </a:r>
            <a:r>
              <a:rPr lang="pt-BR" sz="2200" b="1" dirty="0">
                <a:solidFill>
                  <a:srgbClr val="FF0000"/>
                </a:solidFill>
              </a:rPr>
              <a:t>incorpora</a:t>
            </a:r>
            <a:r>
              <a:rPr lang="pt-BR" sz="2200" b="1" dirty="0"/>
              <a:t> características</a:t>
            </a:r>
            <a:r>
              <a:rPr lang="pt-BR" sz="2200" b="1" i="1" dirty="0"/>
              <a:t> </a:t>
            </a:r>
            <a:r>
              <a:rPr lang="pt-BR" sz="2200" b="1" dirty="0"/>
              <a:t>como </a:t>
            </a:r>
            <a:r>
              <a:rPr lang="pt-BR" sz="2200" b="1" dirty="0">
                <a:solidFill>
                  <a:srgbClr val="FF0000"/>
                </a:solidFill>
              </a:rPr>
              <a:t>benefícios</a:t>
            </a:r>
            <a:r>
              <a:rPr lang="pt-BR" sz="2200" b="1" dirty="0"/>
              <a:t> importantes, </a:t>
            </a:r>
            <a:r>
              <a:rPr lang="pt-BR" sz="2200" b="1" dirty="0">
                <a:solidFill>
                  <a:srgbClr val="FF0000"/>
                </a:solidFill>
              </a:rPr>
              <a:t>diretamente associados à promoção do desenvolvimento sustentável</a:t>
            </a:r>
            <a:r>
              <a:rPr lang="pt-BR" sz="2200" b="1" dirty="0">
                <a:solidFill>
                  <a:srgbClr val="FF0000"/>
                </a:solidFill>
                <a:ea typeface="Roboto"/>
                <a:cs typeface="Arial" panose="020B0604020202020204" pitchFamily="34" charset="0"/>
              </a:rPr>
              <a:t>. </a:t>
            </a:r>
            <a:endParaRPr lang="pt-BR" sz="22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65AA57D-07E2-4CDF-90CF-DEDEB54794C0}"/>
              </a:ext>
            </a:extLst>
          </p:cNvPr>
          <p:cNvSpPr/>
          <p:nvPr/>
        </p:nvSpPr>
        <p:spPr>
          <a:xfrm>
            <a:off x="0" y="100130"/>
            <a:ext cx="10042071" cy="55399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</a:rPr>
              <a:t>Resultados - Indicadores e conclusões aplicáveis ao programa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72BEBF8-235F-430A-839A-8E92ED69ED74}"/>
              </a:ext>
            </a:extLst>
          </p:cNvPr>
          <p:cNvSpPr/>
          <p:nvPr/>
        </p:nvSpPr>
        <p:spPr>
          <a:xfrm>
            <a:off x="1069521" y="2282257"/>
            <a:ext cx="1934936" cy="439612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Abordagem nos encontros sobre </a:t>
            </a:r>
            <a:r>
              <a:rPr lang="pt-BR" b="1" dirty="0">
                <a:solidFill>
                  <a:srgbClr val="FF0000"/>
                </a:solidFill>
              </a:rPr>
              <a:t>saúde e segurança </a:t>
            </a:r>
            <a:r>
              <a:rPr lang="pt-BR" dirty="0"/>
              <a:t>do trabalho, assim como a </a:t>
            </a:r>
            <a:r>
              <a:rPr lang="pt-BR" b="1" dirty="0">
                <a:solidFill>
                  <a:srgbClr val="FF0000"/>
                </a:solidFill>
              </a:rPr>
              <a:t>promoção da qualidade de vida </a:t>
            </a:r>
            <a:r>
              <a:rPr lang="pt-BR" dirty="0"/>
              <a:t>do funcionário, através da aplicação da inteligência emocional.</a:t>
            </a:r>
          </a:p>
          <a:p>
            <a:pPr algn="ctr"/>
            <a:r>
              <a:rPr lang="pt-BR" b="1" dirty="0">
                <a:solidFill>
                  <a:srgbClr val="00B0F0"/>
                </a:solidFill>
              </a:rPr>
              <a:t>ODS3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0224F96-DBC9-4748-9005-FB8F61EBB4EE}"/>
              </a:ext>
            </a:extLst>
          </p:cNvPr>
          <p:cNvSpPr/>
          <p:nvPr/>
        </p:nvSpPr>
        <p:spPr>
          <a:xfrm>
            <a:off x="3796379" y="2282254"/>
            <a:ext cx="1934936" cy="439612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Treinamento personalizado com as equipes </a:t>
            </a:r>
            <a:r>
              <a:rPr lang="pt-BR" b="1" dirty="0">
                <a:solidFill>
                  <a:srgbClr val="00B0F0"/>
                </a:solidFill>
              </a:rPr>
              <a:t>promovendo a gestão do conhecimento técnico </a:t>
            </a:r>
            <a:r>
              <a:rPr lang="pt-BR" dirty="0"/>
              <a:t>e especializado, oportunizando maior  </a:t>
            </a:r>
            <a:r>
              <a:rPr lang="pt-BR" b="1" dirty="0">
                <a:solidFill>
                  <a:srgbClr val="00B0F0"/>
                </a:solidFill>
              </a:rPr>
              <a:t>possibilidades de aprendizado e conhecimento específico</a:t>
            </a:r>
            <a:r>
              <a:rPr lang="pt-BR" dirty="0">
                <a:solidFill>
                  <a:srgbClr val="00B0F0"/>
                </a:solidFill>
              </a:rPr>
              <a:t>. </a:t>
            </a:r>
            <a:r>
              <a:rPr lang="pt-BR" b="1" dirty="0">
                <a:solidFill>
                  <a:srgbClr val="C00000"/>
                </a:solidFill>
              </a:rPr>
              <a:t>ODS4</a:t>
            </a:r>
            <a:r>
              <a:rPr lang="pt-BR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089574B-1A10-4520-9270-C68FB00C1711}"/>
              </a:ext>
            </a:extLst>
          </p:cNvPr>
          <p:cNvSpPr/>
          <p:nvPr/>
        </p:nvSpPr>
        <p:spPr>
          <a:xfrm>
            <a:off x="6429527" y="2282255"/>
            <a:ext cx="1934936" cy="439612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B0F0"/>
                </a:solidFill>
              </a:rPr>
              <a:t>ON integra o Programa Corporativo </a:t>
            </a:r>
            <a:r>
              <a:rPr lang="pt-BR" dirty="0"/>
              <a:t>do Sistema de Gestão Ambiental (SGA) em </a:t>
            </a:r>
            <a:r>
              <a:rPr lang="pt-BR" dirty="0" err="1"/>
              <a:t>ETAs</a:t>
            </a:r>
            <a:r>
              <a:rPr lang="pt-BR" dirty="0"/>
              <a:t> e </a:t>
            </a:r>
            <a:r>
              <a:rPr lang="pt-BR" dirty="0" err="1"/>
              <a:t>ETEs</a:t>
            </a:r>
            <a:r>
              <a:rPr lang="pt-BR" dirty="0"/>
              <a:t>, contribuindo para a manutenção da </a:t>
            </a:r>
            <a:r>
              <a:rPr lang="pt-BR" b="1" dirty="0">
                <a:solidFill>
                  <a:srgbClr val="00B0F0"/>
                </a:solidFill>
              </a:rPr>
              <a:t>conformidade ambiental e minimização de riscos. </a:t>
            </a:r>
            <a:r>
              <a:rPr lang="pt-BR" b="1" dirty="0">
                <a:solidFill>
                  <a:srgbClr val="FF0000"/>
                </a:solidFill>
              </a:rPr>
              <a:t>ODS11</a:t>
            </a:r>
            <a:r>
              <a:rPr lang="pt-BR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18414808-485A-4BB0-A0CC-4EE4DFCE06DE}"/>
              </a:ext>
            </a:extLst>
          </p:cNvPr>
          <p:cNvSpPr/>
          <p:nvPr/>
        </p:nvSpPr>
        <p:spPr>
          <a:xfrm>
            <a:off x="9214881" y="2282253"/>
            <a:ext cx="1934936" cy="43961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Visitas técnicas </a:t>
            </a:r>
            <a:r>
              <a:rPr lang="pt-BR" b="1" dirty="0">
                <a:solidFill>
                  <a:srgbClr val="FFFF00"/>
                </a:solidFill>
              </a:rPr>
              <a:t>promovem o uso racional da água e preservação do bem</a:t>
            </a:r>
            <a:r>
              <a:rPr lang="pt-BR" dirty="0"/>
              <a:t>, relacionada a agilidade na execução dos serviços  consertos de vazamentos de água, executado  pelas </a:t>
            </a:r>
            <a:r>
              <a:rPr lang="pt-BR" b="1" dirty="0">
                <a:solidFill>
                  <a:srgbClr val="FFFF00"/>
                </a:solidFill>
              </a:rPr>
              <a:t>equipes que são os principais integrantes </a:t>
            </a:r>
            <a:r>
              <a:rPr lang="pt-BR" dirty="0"/>
              <a:t>do Programa </a:t>
            </a:r>
            <a:r>
              <a:rPr lang="pt-BR" b="1" dirty="0">
                <a:solidFill>
                  <a:srgbClr val="FF0000"/>
                </a:solidFill>
              </a:rPr>
              <a:t>ODS6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6F5927D-6048-4698-9C12-CFBD1AB9A3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309" y="2077165"/>
            <a:ext cx="820350" cy="825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C087F6B-23F1-4F17-99DC-EDF61E0318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8112" y="2069987"/>
            <a:ext cx="810222" cy="825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DC5B059-D8EF-4F66-8A17-A31AF6D98D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0716" y="2069986"/>
            <a:ext cx="820256" cy="825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4A56A0C-F65E-49BB-AAE5-72EB28D1D7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4463" y="2046953"/>
            <a:ext cx="820351" cy="825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4437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FC63793-3079-4E0C-A6EE-733CD4A40E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67394" y="-50066"/>
            <a:ext cx="2984187" cy="999987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765B986A-F1E0-4CA7-BAF3-D364C821EE7C}"/>
              </a:ext>
            </a:extLst>
          </p:cNvPr>
          <p:cNvSpPr/>
          <p:nvPr/>
        </p:nvSpPr>
        <p:spPr>
          <a:xfrm>
            <a:off x="149864" y="685750"/>
            <a:ext cx="994917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Partes interessadas mais beneficiadas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65B986A-F1E0-4CA7-BAF3-D364C821EE7C}"/>
              </a:ext>
            </a:extLst>
          </p:cNvPr>
          <p:cNvSpPr/>
          <p:nvPr/>
        </p:nvSpPr>
        <p:spPr>
          <a:xfrm>
            <a:off x="149864" y="100975"/>
            <a:ext cx="2045303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Resultados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2AA14110-2A2B-4EC1-92AD-F810624777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3182219"/>
              </p:ext>
            </p:extLst>
          </p:nvPr>
        </p:nvGraphicFramePr>
        <p:xfrm>
          <a:off x="-349789" y="1338358"/>
          <a:ext cx="874806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0A55025F-9403-49A4-91D2-A6A029D5871F}"/>
              </a:ext>
            </a:extLst>
          </p:cNvPr>
          <p:cNvSpPr txBox="1"/>
          <p:nvPr/>
        </p:nvSpPr>
        <p:spPr>
          <a:xfrm>
            <a:off x="7927521" y="3429000"/>
            <a:ext cx="4016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00B0F0"/>
                </a:solidFill>
              </a:rPr>
              <a:t>Obtivemos dos clientes a seguinte impressão </a:t>
            </a:r>
            <a:r>
              <a:rPr lang="pt-BR" b="1" dirty="0">
                <a:solidFill>
                  <a:srgbClr val="FF0000"/>
                </a:solidFill>
              </a:rPr>
              <a:t>"Quando eu precisei pude perceber que esta empresa é diferente das outras”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A2CE04F-ABF9-47DA-AD33-B3EF3C26E084}"/>
              </a:ext>
            </a:extLst>
          </p:cNvPr>
          <p:cNvSpPr txBox="1"/>
          <p:nvPr/>
        </p:nvSpPr>
        <p:spPr>
          <a:xfrm>
            <a:off x="7992836" y="5379909"/>
            <a:ext cx="3690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00B0F0"/>
                </a:solidFill>
              </a:rPr>
              <a:t>Alinhada comunicação assertiva, para que todos se sintam </a:t>
            </a:r>
            <a:r>
              <a:rPr lang="pt-BR" b="1" dirty="0">
                <a:solidFill>
                  <a:srgbClr val="FF0000"/>
                </a:solidFill>
              </a:rPr>
              <a:t>pertencentes ao mesmo time </a:t>
            </a:r>
            <a:r>
              <a:rPr lang="pt-BR" b="1" dirty="0">
                <a:solidFill>
                  <a:srgbClr val="00B0F0"/>
                </a:solidFill>
              </a:rPr>
              <a:t>Sabesp.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33E8C13-F529-4289-BD6E-D81A4A05C3E2}"/>
              </a:ext>
            </a:extLst>
          </p:cNvPr>
          <p:cNvSpPr txBox="1"/>
          <p:nvPr/>
        </p:nvSpPr>
        <p:spPr>
          <a:xfrm>
            <a:off x="7927521" y="1552104"/>
            <a:ext cx="3755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FF0000"/>
                </a:solidFill>
              </a:rPr>
              <a:t>Maximização dos resultados </a:t>
            </a:r>
            <a:r>
              <a:rPr lang="pt-BR" b="1" dirty="0">
                <a:solidFill>
                  <a:srgbClr val="00B0F0"/>
                </a:solidFill>
              </a:rPr>
              <a:t>relativos à qualidade dos serviços executados e satisfação dos clientes</a:t>
            </a:r>
          </a:p>
        </p:txBody>
      </p:sp>
    </p:spTree>
    <p:extLst>
      <p:ext uri="{BB962C8B-B14F-4D97-AF65-F5344CB8AC3E}">
        <p14:creationId xmlns:p14="http://schemas.microsoft.com/office/powerpoint/2010/main" val="2912017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FC63793-3079-4E0C-A6EE-733CD4A40E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5858" y="259219"/>
            <a:ext cx="2984187" cy="99998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765B986A-F1E0-4CA7-BAF3-D364C821EE7C}"/>
              </a:ext>
            </a:extLst>
          </p:cNvPr>
          <p:cNvSpPr/>
          <p:nvPr/>
        </p:nvSpPr>
        <p:spPr>
          <a:xfrm>
            <a:off x="84901" y="73414"/>
            <a:ext cx="3044295" cy="70788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Depoimentos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E7C49A1-5EC7-4E6C-8579-42F0B3EBB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9606" y="1281293"/>
            <a:ext cx="6613331" cy="370882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EB7D707-A0B1-45BD-9ECD-0AC5BC089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35472">
            <a:off x="55457" y="1117433"/>
            <a:ext cx="4484228" cy="13947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1D91573-80F4-4894-B451-82ECB74CC2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41633">
            <a:off x="118923" y="2513345"/>
            <a:ext cx="5302445" cy="160824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824C50C-E381-486E-B21D-1BE499CB0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980900">
            <a:off x="760399" y="3975155"/>
            <a:ext cx="3763265" cy="288047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382CC58-6E67-4055-9FA0-664D7483A7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3889" y="5194324"/>
            <a:ext cx="2518110" cy="155326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8D3C357-F9B9-4BDE-9D13-5A6840B9B3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56633" y="5194324"/>
            <a:ext cx="2518110" cy="166367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5A143428-48B5-44CA-A1D6-2C4CDF9DFC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6533" y="5230671"/>
            <a:ext cx="2462838" cy="156780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6F0417E-1E41-9CF9-6878-B3AA0C4BD1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1224" y="1"/>
            <a:ext cx="3152264" cy="497628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7451165-7414-980E-8961-7C86959BA5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88975" y="40513"/>
            <a:ext cx="1820539" cy="10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58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orma Livre: Forma 57"/>
          <p:cNvSpPr/>
          <p:nvPr/>
        </p:nvSpPr>
        <p:spPr>
          <a:xfrm>
            <a:off x="5851869" y="-6350"/>
            <a:ext cx="6367222" cy="6858000"/>
          </a:xfrm>
          <a:custGeom>
            <a:avLst/>
            <a:gdLst>
              <a:gd name="connsiteX0" fmla="*/ 2248626 w 6367222"/>
              <a:gd name="connsiteY0" fmla="*/ 1393531 h 6858000"/>
              <a:gd name="connsiteX1" fmla="*/ 2245863 w 6367222"/>
              <a:gd name="connsiteY1" fmla="*/ 1394662 h 6858000"/>
              <a:gd name="connsiteX2" fmla="*/ 2247228 w 6367222"/>
              <a:gd name="connsiteY2" fmla="*/ 1393953 h 6858000"/>
              <a:gd name="connsiteX3" fmla="*/ 3300280 w 6367222"/>
              <a:gd name="connsiteY3" fmla="*/ 582017 h 6858000"/>
              <a:gd name="connsiteX4" fmla="*/ 1465725 w 6367222"/>
              <a:gd name="connsiteY4" fmla="*/ 1308840 h 6858000"/>
              <a:gd name="connsiteX5" fmla="*/ 3780373 w 6367222"/>
              <a:gd name="connsiteY5" fmla="*/ 1400047 h 6858000"/>
              <a:gd name="connsiteX6" fmla="*/ 3900267 w 6367222"/>
              <a:gd name="connsiteY6" fmla="*/ 1472639 h 6858000"/>
              <a:gd name="connsiteX7" fmla="*/ 4001366 w 6367222"/>
              <a:gd name="connsiteY7" fmla="*/ 1546251 h 6858000"/>
              <a:gd name="connsiteX8" fmla="*/ 2579924 w 6367222"/>
              <a:gd name="connsiteY8" fmla="*/ 1281076 h 6858000"/>
              <a:gd name="connsiteX9" fmla="*/ 2510428 w 6367222"/>
              <a:gd name="connsiteY9" fmla="*/ 1285531 h 6858000"/>
              <a:gd name="connsiteX10" fmla="*/ 2514453 w 6367222"/>
              <a:gd name="connsiteY10" fmla="*/ 1283906 h 6858000"/>
              <a:gd name="connsiteX11" fmla="*/ 2364001 w 6367222"/>
              <a:gd name="connsiteY11" fmla="*/ 1292211 h 6858000"/>
              <a:gd name="connsiteX12" fmla="*/ 2303961 w 6367222"/>
              <a:gd name="connsiteY12" fmla="*/ 1298768 h 6858000"/>
              <a:gd name="connsiteX13" fmla="*/ 2297595 w 6367222"/>
              <a:gd name="connsiteY13" fmla="*/ 1299176 h 6858000"/>
              <a:gd name="connsiteX14" fmla="*/ 2292135 w 6367222"/>
              <a:gd name="connsiteY14" fmla="*/ 1300060 h 6858000"/>
              <a:gd name="connsiteX15" fmla="*/ 2217144 w 6367222"/>
              <a:gd name="connsiteY15" fmla="*/ 1308250 h 6858000"/>
              <a:gd name="connsiteX16" fmla="*/ 2088363 w 6367222"/>
              <a:gd name="connsiteY16" fmla="*/ 1333032 h 6858000"/>
              <a:gd name="connsiteX17" fmla="*/ 2031508 w 6367222"/>
              <a:gd name="connsiteY17" fmla="*/ 1342231 h 6858000"/>
              <a:gd name="connsiteX18" fmla="*/ 2012043 w 6367222"/>
              <a:gd name="connsiteY18" fmla="*/ 1347718 h 6858000"/>
              <a:gd name="connsiteX19" fmla="*/ 1934740 w 6367222"/>
              <a:gd name="connsiteY19" fmla="*/ 1362593 h 6858000"/>
              <a:gd name="connsiteX20" fmla="*/ 138444 w 6367222"/>
              <a:gd name="connsiteY20" fmla="*/ 4218084 h 6858000"/>
              <a:gd name="connsiteX21" fmla="*/ 3493894 w 6367222"/>
              <a:gd name="connsiteY21" fmla="*/ 5877979 h 6858000"/>
              <a:gd name="connsiteX22" fmla="*/ 4929353 w 6367222"/>
              <a:gd name="connsiteY22" fmla="*/ 4799823 h 6858000"/>
              <a:gd name="connsiteX23" fmla="*/ 3057660 w 6367222"/>
              <a:gd name="connsiteY23" fmla="*/ 6272340 h 6858000"/>
              <a:gd name="connsiteX24" fmla="*/ 6115493 w 6367222"/>
              <a:gd name="connsiteY24" fmla="*/ 2442778 h 6858000"/>
              <a:gd name="connsiteX25" fmla="*/ 3300280 w 6367222"/>
              <a:gd name="connsiteY25" fmla="*/ 582017 h 6858000"/>
              <a:gd name="connsiteX26" fmla="*/ 0 w 6367222"/>
              <a:gd name="connsiteY26" fmla="*/ 0 h 6858000"/>
              <a:gd name="connsiteX27" fmla="*/ 6367222 w 6367222"/>
              <a:gd name="connsiteY27" fmla="*/ 0 h 6858000"/>
              <a:gd name="connsiteX28" fmla="*/ 6367222 w 6367222"/>
              <a:gd name="connsiteY28" fmla="*/ 6858000 h 6858000"/>
              <a:gd name="connsiteX29" fmla="*/ 0 w 6367222"/>
              <a:gd name="connsiteY2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367222" h="6858000">
                <a:moveTo>
                  <a:pt x="2248626" y="1393531"/>
                </a:moveTo>
                <a:lnTo>
                  <a:pt x="2245863" y="1394662"/>
                </a:lnTo>
                <a:lnTo>
                  <a:pt x="2247228" y="1393953"/>
                </a:lnTo>
                <a:close/>
                <a:moveTo>
                  <a:pt x="3300280" y="582017"/>
                </a:moveTo>
                <a:cubicBezTo>
                  <a:pt x="2627411" y="600698"/>
                  <a:pt x="1968175" y="847063"/>
                  <a:pt x="1465725" y="1308840"/>
                </a:cubicBezTo>
                <a:cubicBezTo>
                  <a:pt x="2369051" y="964706"/>
                  <a:pt x="3163471" y="1056191"/>
                  <a:pt x="3780373" y="1400047"/>
                </a:cubicBezTo>
                <a:lnTo>
                  <a:pt x="3900267" y="1472639"/>
                </a:lnTo>
                <a:lnTo>
                  <a:pt x="4001366" y="1546251"/>
                </a:lnTo>
                <a:cubicBezTo>
                  <a:pt x="3580504" y="1363497"/>
                  <a:pt x="3060295" y="1271408"/>
                  <a:pt x="2579924" y="1281076"/>
                </a:cubicBezTo>
                <a:lnTo>
                  <a:pt x="2510428" y="1285531"/>
                </a:lnTo>
                <a:lnTo>
                  <a:pt x="2514453" y="1283906"/>
                </a:lnTo>
                <a:cubicBezTo>
                  <a:pt x="2463718" y="1285359"/>
                  <a:pt x="2413560" y="1288140"/>
                  <a:pt x="2364001" y="1292211"/>
                </a:cubicBezTo>
                <a:lnTo>
                  <a:pt x="2303961" y="1298768"/>
                </a:lnTo>
                <a:lnTo>
                  <a:pt x="2297595" y="1299176"/>
                </a:lnTo>
                <a:lnTo>
                  <a:pt x="2292135" y="1300060"/>
                </a:lnTo>
                <a:lnTo>
                  <a:pt x="2217144" y="1308250"/>
                </a:lnTo>
                <a:lnTo>
                  <a:pt x="2088363" y="1333032"/>
                </a:lnTo>
                <a:lnTo>
                  <a:pt x="2031508" y="1342231"/>
                </a:lnTo>
                <a:lnTo>
                  <a:pt x="2012043" y="1347718"/>
                </a:lnTo>
                <a:lnTo>
                  <a:pt x="1934740" y="1362593"/>
                </a:lnTo>
                <a:cubicBezTo>
                  <a:pt x="653281" y="1683259"/>
                  <a:pt x="-106711" y="2922318"/>
                  <a:pt x="138444" y="4218084"/>
                </a:cubicBezTo>
                <a:cubicBezTo>
                  <a:pt x="348312" y="5313142"/>
                  <a:pt x="1802118" y="6613600"/>
                  <a:pt x="3493894" y="5877979"/>
                </a:cubicBezTo>
                <a:cubicBezTo>
                  <a:pt x="4119700" y="5554154"/>
                  <a:pt x="4608347" y="5146508"/>
                  <a:pt x="4929353" y="4799823"/>
                </a:cubicBezTo>
                <a:cubicBezTo>
                  <a:pt x="4635667" y="5558970"/>
                  <a:pt x="3798500" y="6058121"/>
                  <a:pt x="3057660" y="6272340"/>
                </a:cubicBezTo>
                <a:cubicBezTo>
                  <a:pt x="5838213" y="6404841"/>
                  <a:pt x="6660358" y="3754847"/>
                  <a:pt x="6115493" y="2442778"/>
                </a:cubicBezTo>
                <a:cubicBezTo>
                  <a:pt x="5581051" y="1152201"/>
                  <a:pt x="4421731" y="550881"/>
                  <a:pt x="3300280" y="582017"/>
                </a:cubicBezTo>
                <a:close/>
                <a:moveTo>
                  <a:pt x="0" y="0"/>
                </a:moveTo>
                <a:lnTo>
                  <a:pt x="6367222" y="0"/>
                </a:lnTo>
                <a:lnTo>
                  <a:pt x="636722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6" name="Agrupar 65"/>
          <p:cNvGrpSpPr/>
          <p:nvPr/>
        </p:nvGrpSpPr>
        <p:grpSpPr>
          <a:xfrm>
            <a:off x="6030523" y="273290"/>
            <a:ext cx="6005510" cy="6123908"/>
            <a:chOff x="6030523" y="260590"/>
            <a:chExt cx="6005510" cy="6123908"/>
          </a:xfrm>
        </p:grpSpPr>
        <p:sp>
          <p:nvSpPr>
            <p:cNvPr id="32" name="Forma Livre: Forma 31"/>
            <p:cNvSpPr/>
            <p:nvPr/>
          </p:nvSpPr>
          <p:spPr>
            <a:xfrm rot="19713019" flipH="1">
              <a:off x="7388464" y="260590"/>
              <a:ext cx="4647569" cy="5714374"/>
            </a:xfrm>
            <a:custGeom>
              <a:avLst/>
              <a:gdLst>
                <a:gd name="connsiteX0" fmla="*/ 1471666 w 4647569"/>
                <a:gd name="connsiteY0" fmla="*/ 387204 h 5714374"/>
                <a:gd name="connsiteX1" fmla="*/ 40863 w 4647569"/>
                <a:gd name="connsiteY1" fmla="*/ 3443453 h 5714374"/>
                <a:gd name="connsiteX2" fmla="*/ 4647569 w 4647569"/>
                <a:gd name="connsiteY2" fmla="*/ 5115024 h 5714374"/>
                <a:gd name="connsiteX3" fmla="*/ 3415942 w 4647569"/>
                <a:gd name="connsiteY3" fmla="*/ 50078 h 5714374"/>
                <a:gd name="connsiteX4" fmla="*/ 1471666 w 4647569"/>
                <a:gd name="connsiteY4" fmla="*/ 387204 h 571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7569" h="5714374">
                  <a:moveTo>
                    <a:pt x="1471666" y="387204"/>
                  </a:moveTo>
                  <a:cubicBezTo>
                    <a:pt x="498713" y="945758"/>
                    <a:pt x="-176564" y="2063618"/>
                    <a:pt x="40863" y="3443453"/>
                  </a:cubicBezTo>
                  <a:cubicBezTo>
                    <a:pt x="260612" y="4847059"/>
                    <a:pt x="2344615" y="6678813"/>
                    <a:pt x="4647569" y="5115024"/>
                  </a:cubicBezTo>
                  <a:cubicBezTo>
                    <a:pt x="862137" y="6165070"/>
                    <a:pt x="-269596" y="739451"/>
                    <a:pt x="3415942" y="50078"/>
                  </a:cubicBezTo>
                  <a:cubicBezTo>
                    <a:pt x="2746371" y="-81711"/>
                    <a:pt x="2055437" y="52071"/>
                    <a:pt x="1471666" y="387204"/>
                  </a:cubicBezTo>
                  <a:close/>
                </a:path>
              </a:pathLst>
            </a:custGeom>
            <a:solidFill>
              <a:srgbClr val="12D0FF">
                <a:alpha val="30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Forma Livre: Forma 32"/>
            <p:cNvSpPr/>
            <p:nvPr/>
          </p:nvSpPr>
          <p:spPr>
            <a:xfrm rot="19713019" flipH="1">
              <a:off x="6030523" y="1575514"/>
              <a:ext cx="3676288" cy="4808984"/>
            </a:xfrm>
            <a:custGeom>
              <a:avLst/>
              <a:gdLst>
                <a:gd name="connsiteX0" fmla="*/ 0 w 3676288"/>
                <a:gd name="connsiteY0" fmla="*/ 349606 h 4808984"/>
                <a:gd name="connsiteX1" fmla="*/ 953407 w 3676288"/>
                <a:gd name="connsiteY1" fmla="*/ 4804526 h 4808984"/>
                <a:gd name="connsiteX2" fmla="*/ 3557876 w 3676288"/>
                <a:gd name="connsiteY2" fmla="*/ 1613067 h 4808984"/>
                <a:gd name="connsiteX3" fmla="*/ 0 w 3676288"/>
                <a:gd name="connsiteY3" fmla="*/ 349606 h 480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6288" h="4808984">
                  <a:moveTo>
                    <a:pt x="0" y="349606"/>
                  </a:moveTo>
                  <a:cubicBezTo>
                    <a:pt x="2922019" y="-275471"/>
                    <a:pt x="4098038" y="3975099"/>
                    <a:pt x="953407" y="4804526"/>
                  </a:cubicBezTo>
                  <a:cubicBezTo>
                    <a:pt x="3262029" y="4919991"/>
                    <a:pt x="3990767" y="2764728"/>
                    <a:pt x="3557876" y="1613067"/>
                  </a:cubicBezTo>
                  <a:cubicBezTo>
                    <a:pt x="3024248" y="203552"/>
                    <a:pt x="1409278" y="-457800"/>
                    <a:pt x="0" y="349606"/>
                  </a:cubicBezTo>
                  <a:close/>
                </a:path>
              </a:pathLst>
            </a:custGeom>
            <a:solidFill>
              <a:srgbClr val="FF8701">
                <a:alpha val="75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Forma Livre: Forma 33"/>
            <p:cNvSpPr/>
            <p:nvPr/>
          </p:nvSpPr>
          <p:spPr>
            <a:xfrm>
              <a:off x="7531554" y="2181667"/>
              <a:ext cx="2842260" cy="2667000"/>
            </a:xfrm>
            <a:custGeom>
              <a:avLst/>
              <a:gdLst>
                <a:gd name="connsiteX0" fmla="*/ 15240 w 2842260"/>
                <a:gd name="connsiteY0" fmla="*/ 2659380 h 2682240"/>
                <a:gd name="connsiteX1" fmla="*/ 0 w 2842260"/>
                <a:gd name="connsiteY1" fmla="*/ 0 h 2682240"/>
                <a:gd name="connsiteX2" fmla="*/ 2606040 w 2842260"/>
                <a:gd name="connsiteY2" fmla="*/ 2369820 h 2682240"/>
                <a:gd name="connsiteX3" fmla="*/ 2103120 w 2842260"/>
                <a:gd name="connsiteY3" fmla="*/ 617220 h 2682240"/>
                <a:gd name="connsiteX4" fmla="*/ 2346960 w 2842260"/>
                <a:gd name="connsiteY4" fmla="*/ 1912620 h 2682240"/>
                <a:gd name="connsiteX5" fmla="*/ 1074420 w 2842260"/>
                <a:gd name="connsiteY5" fmla="*/ 15240 h 2682240"/>
                <a:gd name="connsiteX6" fmla="*/ 2842260 w 2842260"/>
                <a:gd name="connsiteY6" fmla="*/ 2674620 h 2682240"/>
                <a:gd name="connsiteX7" fmla="*/ 281940 w 2842260"/>
                <a:gd name="connsiteY7" fmla="*/ 312420 h 2682240"/>
                <a:gd name="connsiteX8" fmla="*/ 312420 w 2842260"/>
                <a:gd name="connsiteY8" fmla="*/ 2682240 h 2682240"/>
                <a:gd name="connsiteX9" fmla="*/ 15240 w 2842260"/>
                <a:gd name="connsiteY9" fmla="*/ 2659380 h 2682240"/>
                <a:gd name="connsiteX0-1" fmla="*/ 15240 w 2842260"/>
                <a:gd name="connsiteY0-2" fmla="*/ 2659380 h 2682240"/>
                <a:gd name="connsiteX1-3" fmla="*/ 0 w 2842260"/>
                <a:gd name="connsiteY1-4" fmla="*/ 0 h 2682240"/>
                <a:gd name="connsiteX2-5" fmla="*/ 2606040 w 2842260"/>
                <a:gd name="connsiteY2-6" fmla="*/ 2369820 h 2682240"/>
                <a:gd name="connsiteX3-7" fmla="*/ 2103120 w 2842260"/>
                <a:gd name="connsiteY3-8" fmla="*/ 617220 h 2682240"/>
                <a:gd name="connsiteX4-9" fmla="*/ 2346960 w 2842260"/>
                <a:gd name="connsiteY4-10" fmla="*/ 1912620 h 2682240"/>
                <a:gd name="connsiteX5-11" fmla="*/ 1074420 w 2842260"/>
                <a:gd name="connsiteY5-12" fmla="*/ 15240 h 2682240"/>
                <a:gd name="connsiteX6-13" fmla="*/ 2842260 w 2842260"/>
                <a:gd name="connsiteY6-14" fmla="*/ 2674620 h 2682240"/>
                <a:gd name="connsiteX7-15" fmla="*/ 281940 w 2842260"/>
                <a:gd name="connsiteY7-16" fmla="*/ 312420 h 2682240"/>
                <a:gd name="connsiteX8-17" fmla="*/ 312420 w 2842260"/>
                <a:gd name="connsiteY8-18" fmla="*/ 2682240 h 2682240"/>
                <a:gd name="connsiteX9-19" fmla="*/ 15240 w 2842260"/>
                <a:gd name="connsiteY9-20" fmla="*/ 2659380 h 2682240"/>
                <a:gd name="connsiteX0-21" fmla="*/ 15240 w 2842260"/>
                <a:gd name="connsiteY0-22" fmla="*/ 2659380 h 2682240"/>
                <a:gd name="connsiteX1-23" fmla="*/ 0 w 2842260"/>
                <a:gd name="connsiteY1-24" fmla="*/ 0 h 2682240"/>
                <a:gd name="connsiteX2-25" fmla="*/ 2606040 w 2842260"/>
                <a:gd name="connsiteY2-26" fmla="*/ 2369820 h 2682240"/>
                <a:gd name="connsiteX3-27" fmla="*/ 2103120 w 2842260"/>
                <a:gd name="connsiteY3-28" fmla="*/ 617220 h 2682240"/>
                <a:gd name="connsiteX4-29" fmla="*/ 2346960 w 2842260"/>
                <a:gd name="connsiteY4-30" fmla="*/ 1912620 h 2682240"/>
                <a:gd name="connsiteX5-31" fmla="*/ 1074420 w 2842260"/>
                <a:gd name="connsiteY5-32" fmla="*/ 15240 h 2682240"/>
                <a:gd name="connsiteX6-33" fmla="*/ 2842260 w 2842260"/>
                <a:gd name="connsiteY6-34" fmla="*/ 2674620 h 2682240"/>
                <a:gd name="connsiteX7-35" fmla="*/ 281940 w 2842260"/>
                <a:gd name="connsiteY7-36" fmla="*/ 312420 h 2682240"/>
                <a:gd name="connsiteX8-37" fmla="*/ 312420 w 2842260"/>
                <a:gd name="connsiteY8-38" fmla="*/ 2682240 h 2682240"/>
                <a:gd name="connsiteX9-39" fmla="*/ 15240 w 2842260"/>
                <a:gd name="connsiteY9-40" fmla="*/ 2659380 h 2682240"/>
                <a:gd name="connsiteX0-41" fmla="*/ 15240 w 2842260"/>
                <a:gd name="connsiteY0-42" fmla="*/ 2659380 h 2682240"/>
                <a:gd name="connsiteX1-43" fmla="*/ 0 w 2842260"/>
                <a:gd name="connsiteY1-44" fmla="*/ 0 h 2682240"/>
                <a:gd name="connsiteX2-45" fmla="*/ 2606040 w 2842260"/>
                <a:gd name="connsiteY2-46" fmla="*/ 2369820 h 2682240"/>
                <a:gd name="connsiteX3-47" fmla="*/ 2103120 w 2842260"/>
                <a:gd name="connsiteY3-48" fmla="*/ 617220 h 2682240"/>
                <a:gd name="connsiteX4-49" fmla="*/ 2346960 w 2842260"/>
                <a:gd name="connsiteY4-50" fmla="*/ 1912620 h 2682240"/>
                <a:gd name="connsiteX5-51" fmla="*/ 1074420 w 2842260"/>
                <a:gd name="connsiteY5-52" fmla="*/ 15240 h 2682240"/>
                <a:gd name="connsiteX6-53" fmla="*/ 2842260 w 2842260"/>
                <a:gd name="connsiteY6-54" fmla="*/ 2674620 h 2682240"/>
                <a:gd name="connsiteX7-55" fmla="*/ 281940 w 2842260"/>
                <a:gd name="connsiteY7-56" fmla="*/ 312420 h 2682240"/>
                <a:gd name="connsiteX8-57" fmla="*/ 312420 w 2842260"/>
                <a:gd name="connsiteY8-58" fmla="*/ 2682240 h 2682240"/>
                <a:gd name="connsiteX9-59" fmla="*/ 15240 w 2842260"/>
                <a:gd name="connsiteY9-60" fmla="*/ 2659380 h 2682240"/>
                <a:gd name="connsiteX0-61" fmla="*/ 15240 w 2842260"/>
                <a:gd name="connsiteY0-62" fmla="*/ 2659380 h 2682240"/>
                <a:gd name="connsiteX1-63" fmla="*/ 0 w 2842260"/>
                <a:gd name="connsiteY1-64" fmla="*/ 0 h 2682240"/>
                <a:gd name="connsiteX2-65" fmla="*/ 2606040 w 2842260"/>
                <a:gd name="connsiteY2-66" fmla="*/ 2369820 h 2682240"/>
                <a:gd name="connsiteX3-67" fmla="*/ 2103120 w 2842260"/>
                <a:gd name="connsiteY3-68" fmla="*/ 617220 h 2682240"/>
                <a:gd name="connsiteX4-69" fmla="*/ 2346960 w 2842260"/>
                <a:gd name="connsiteY4-70" fmla="*/ 1912620 h 2682240"/>
                <a:gd name="connsiteX5-71" fmla="*/ 1074420 w 2842260"/>
                <a:gd name="connsiteY5-72" fmla="*/ 15240 h 2682240"/>
                <a:gd name="connsiteX6-73" fmla="*/ 2842260 w 2842260"/>
                <a:gd name="connsiteY6-74" fmla="*/ 2674620 h 2682240"/>
                <a:gd name="connsiteX7-75" fmla="*/ 281940 w 2842260"/>
                <a:gd name="connsiteY7-76" fmla="*/ 312420 h 2682240"/>
                <a:gd name="connsiteX8-77" fmla="*/ 312420 w 2842260"/>
                <a:gd name="connsiteY8-78" fmla="*/ 2682240 h 2682240"/>
                <a:gd name="connsiteX9-79" fmla="*/ 15240 w 2842260"/>
                <a:gd name="connsiteY9-80" fmla="*/ 2659380 h 2682240"/>
                <a:gd name="connsiteX0-81" fmla="*/ 15240 w 2842260"/>
                <a:gd name="connsiteY0-82" fmla="*/ 2659380 h 2682240"/>
                <a:gd name="connsiteX1-83" fmla="*/ 0 w 2842260"/>
                <a:gd name="connsiteY1-84" fmla="*/ 0 h 2682240"/>
                <a:gd name="connsiteX2-85" fmla="*/ 2606040 w 2842260"/>
                <a:gd name="connsiteY2-86" fmla="*/ 2369820 h 2682240"/>
                <a:gd name="connsiteX3-87" fmla="*/ 2103120 w 2842260"/>
                <a:gd name="connsiteY3-88" fmla="*/ 617220 h 2682240"/>
                <a:gd name="connsiteX4-89" fmla="*/ 2346960 w 2842260"/>
                <a:gd name="connsiteY4-90" fmla="*/ 1912620 h 2682240"/>
                <a:gd name="connsiteX5-91" fmla="*/ 1074420 w 2842260"/>
                <a:gd name="connsiteY5-92" fmla="*/ 15240 h 2682240"/>
                <a:gd name="connsiteX6-93" fmla="*/ 2842260 w 2842260"/>
                <a:gd name="connsiteY6-94" fmla="*/ 2674620 h 2682240"/>
                <a:gd name="connsiteX7-95" fmla="*/ 281940 w 2842260"/>
                <a:gd name="connsiteY7-96" fmla="*/ 312420 h 2682240"/>
                <a:gd name="connsiteX8-97" fmla="*/ 312420 w 2842260"/>
                <a:gd name="connsiteY8-98" fmla="*/ 2682240 h 2682240"/>
                <a:gd name="connsiteX9-99" fmla="*/ 15240 w 2842260"/>
                <a:gd name="connsiteY9-100" fmla="*/ 2659380 h 2682240"/>
                <a:gd name="connsiteX0-101" fmla="*/ 15240 w 2842260"/>
                <a:gd name="connsiteY0-102" fmla="*/ 2659380 h 2682240"/>
                <a:gd name="connsiteX1-103" fmla="*/ 0 w 2842260"/>
                <a:gd name="connsiteY1-104" fmla="*/ 0 h 2682240"/>
                <a:gd name="connsiteX2-105" fmla="*/ 2606040 w 2842260"/>
                <a:gd name="connsiteY2-106" fmla="*/ 2369820 h 2682240"/>
                <a:gd name="connsiteX3-107" fmla="*/ 2103120 w 2842260"/>
                <a:gd name="connsiteY3-108" fmla="*/ 617220 h 2682240"/>
                <a:gd name="connsiteX4-109" fmla="*/ 2346960 w 2842260"/>
                <a:gd name="connsiteY4-110" fmla="*/ 1912620 h 2682240"/>
                <a:gd name="connsiteX5-111" fmla="*/ 1074420 w 2842260"/>
                <a:gd name="connsiteY5-112" fmla="*/ 15240 h 2682240"/>
                <a:gd name="connsiteX6-113" fmla="*/ 2842260 w 2842260"/>
                <a:gd name="connsiteY6-114" fmla="*/ 2674620 h 2682240"/>
                <a:gd name="connsiteX7-115" fmla="*/ 281940 w 2842260"/>
                <a:gd name="connsiteY7-116" fmla="*/ 312420 h 2682240"/>
                <a:gd name="connsiteX8-117" fmla="*/ 312420 w 2842260"/>
                <a:gd name="connsiteY8-118" fmla="*/ 2682240 h 2682240"/>
                <a:gd name="connsiteX9-119" fmla="*/ 15240 w 2842260"/>
                <a:gd name="connsiteY9-120" fmla="*/ 2659380 h 2682240"/>
                <a:gd name="connsiteX0-121" fmla="*/ 15240 w 2842260"/>
                <a:gd name="connsiteY0-122" fmla="*/ 2659380 h 2675045"/>
                <a:gd name="connsiteX1-123" fmla="*/ 0 w 2842260"/>
                <a:gd name="connsiteY1-124" fmla="*/ 0 h 2675045"/>
                <a:gd name="connsiteX2-125" fmla="*/ 2606040 w 2842260"/>
                <a:gd name="connsiteY2-126" fmla="*/ 2369820 h 2675045"/>
                <a:gd name="connsiteX3-127" fmla="*/ 2103120 w 2842260"/>
                <a:gd name="connsiteY3-128" fmla="*/ 617220 h 2675045"/>
                <a:gd name="connsiteX4-129" fmla="*/ 2346960 w 2842260"/>
                <a:gd name="connsiteY4-130" fmla="*/ 1912620 h 2675045"/>
                <a:gd name="connsiteX5-131" fmla="*/ 1074420 w 2842260"/>
                <a:gd name="connsiteY5-132" fmla="*/ 15240 h 2675045"/>
                <a:gd name="connsiteX6-133" fmla="*/ 2842260 w 2842260"/>
                <a:gd name="connsiteY6-134" fmla="*/ 2674620 h 2675045"/>
                <a:gd name="connsiteX7-135" fmla="*/ 281940 w 2842260"/>
                <a:gd name="connsiteY7-136" fmla="*/ 312420 h 2675045"/>
                <a:gd name="connsiteX8-137" fmla="*/ 312420 w 2842260"/>
                <a:gd name="connsiteY8-138" fmla="*/ 2644140 h 2675045"/>
                <a:gd name="connsiteX9-139" fmla="*/ 15240 w 2842260"/>
                <a:gd name="connsiteY9-140" fmla="*/ 2659380 h 2675045"/>
                <a:gd name="connsiteX0-141" fmla="*/ 15240 w 2842260"/>
                <a:gd name="connsiteY0-142" fmla="*/ 2659380 h 2675045"/>
                <a:gd name="connsiteX1-143" fmla="*/ 0 w 2842260"/>
                <a:gd name="connsiteY1-144" fmla="*/ 0 h 2675045"/>
                <a:gd name="connsiteX2-145" fmla="*/ 2606040 w 2842260"/>
                <a:gd name="connsiteY2-146" fmla="*/ 2369820 h 2675045"/>
                <a:gd name="connsiteX3-147" fmla="*/ 2103120 w 2842260"/>
                <a:gd name="connsiteY3-148" fmla="*/ 617220 h 2675045"/>
                <a:gd name="connsiteX4-149" fmla="*/ 2346960 w 2842260"/>
                <a:gd name="connsiteY4-150" fmla="*/ 1912620 h 2675045"/>
                <a:gd name="connsiteX5-151" fmla="*/ 1074420 w 2842260"/>
                <a:gd name="connsiteY5-152" fmla="*/ 15240 h 2675045"/>
                <a:gd name="connsiteX6-153" fmla="*/ 2842260 w 2842260"/>
                <a:gd name="connsiteY6-154" fmla="*/ 2674620 h 2675045"/>
                <a:gd name="connsiteX7-155" fmla="*/ 281940 w 2842260"/>
                <a:gd name="connsiteY7-156" fmla="*/ 312420 h 2675045"/>
                <a:gd name="connsiteX8-157" fmla="*/ 312420 w 2842260"/>
                <a:gd name="connsiteY8-158" fmla="*/ 2667000 h 2675045"/>
                <a:gd name="connsiteX9-159" fmla="*/ 15240 w 2842260"/>
                <a:gd name="connsiteY9-160" fmla="*/ 2659380 h 2675045"/>
                <a:gd name="connsiteX0-161" fmla="*/ 15240 w 2842260"/>
                <a:gd name="connsiteY0-162" fmla="*/ 2659380 h 2675045"/>
                <a:gd name="connsiteX1-163" fmla="*/ 0 w 2842260"/>
                <a:gd name="connsiteY1-164" fmla="*/ 0 h 2675045"/>
                <a:gd name="connsiteX2-165" fmla="*/ 2606040 w 2842260"/>
                <a:gd name="connsiteY2-166" fmla="*/ 2369820 h 2675045"/>
                <a:gd name="connsiteX3-167" fmla="*/ 2103120 w 2842260"/>
                <a:gd name="connsiteY3-168" fmla="*/ 617220 h 2675045"/>
                <a:gd name="connsiteX4-169" fmla="*/ 2346960 w 2842260"/>
                <a:gd name="connsiteY4-170" fmla="*/ 1912620 h 2675045"/>
                <a:gd name="connsiteX5-171" fmla="*/ 1074420 w 2842260"/>
                <a:gd name="connsiteY5-172" fmla="*/ 15240 h 2675045"/>
                <a:gd name="connsiteX6-173" fmla="*/ 2842260 w 2842260"/>
                <a:gd name="connsiteY6-174" fmla="*/ 2674620 h 2675045"/>
                <a:gd name="connsiteX7-175" fmla="*/ 281940 w 2842260"/>
                <a:gd name="connsiteY7-176" fmla="*/ 312420 h 2675045"/>
                <a:gd name="connsiteX8-177" fmla="*/ 312420 w 2842260"/>
                <a:gd name="connsiteY8-178" fmla="*/ 2667000 h 2675045"/>
                <a:gd name="connsiteX9-179" fmla="*/ 15240 w 2842260"/>
                <a:gd name="connsiteY9-180" fmla="*/ 2659380 h 2675045"/>
                <a:gd name="connsiteX0-181" fmla="*/ 15240 w 2842260"/>
                <a:gd name="connsiteY0-182" fmla="*/ 2659380 h 2675045"/>
                <a:gd name="connsiteX1-183" fmla="*/ 0 w 2842260"/>
                <a:gd name="connsiteY1-184" fmla="*/ 0 h 2675045"/>
                <a:gd name="connsiteX2-185" fmla="*/ 2606040 w 2842260"/>
                <a:gd name="connsiteY2-186" fmla="*/ 2369820 h 2675045"/>
                <a:gd name="connsiteX3-187" fmla="*/ 2103120 w 2842260"/>
                <a:gd name="connsiteY3-188" fmla="*/ 617220 h 2675045"/>
                <a:gd name="connsiteX4-189" fmla="*/ 2346960 w 2842260"/>
                <a:gd name="connsiteY4-190" fmla="*/ 1912620 h 2675045"/>
                <a:gd name="connsiteX5-191" fmla="*/ 1074420 w 2842260"/>
                <a:gd name="connsiteY5-192" fmla="*/ 15240 h 2675045"/>
                <a:gd name="connsiteX6-193" fmla="*/ 2842260 w 2842260"/>
                <a:gd name="connsiteY6-194" fmla="*/ 2674620 h 2675045"/>
                <a:gd name="connsiteX7-195" fmla="*/ 281940 w 2842260"/>
                <a:gd name="connsiteY7-196" fmla="*/ 312420 h 2675045"/>
                <a:gd name="connsiteX8-197" fmla="*/ 312420 w 2842260"/>
                <a:gd name="connsiteY8-198" fmla="*/ 2667000 h 2675045"/>
                <a:gd name="connsiteX9-199" fmla="*/ 15240 w 2842260"/>
                <a:gd name="connsiteY9-200" fmla="*/ 2659380 h 2675045"/>
                <a:gd name="connsiteX0-201" fmla="*/ 15240 w 2842260"/>
                <a:gd name="connsiteY0-202" fmla="*/ 2659380 h 2675045"/>
                <a:gd name="connsiteX1-203" fmla="*/ 0 w 2842260"/>
                <a:gd name="connsiteY1-204" fmla="*/ 0 h 2675045"/>
                <a:gd name="connsiteX2-205" fmla="*/ 2606040 w 2842260"/>
                <a:gd name="connsiteY2-206" fmla="*/ 2369820 h 2675045"/>
                <a:gd name="connsiteX3-207" fmla="*/ 2103120 w 2842260"/>
                <a:gd name="connsiteY3-208" fmla="*/ 617220 h 2675045"/>
                <a:gd name="connsiteX4-209" fmla="*/ 2346960 w 2842260"/>
                <a:gd name="connsiteY4-210" fmla="*/ 1912620 h 2675045"/>
                <a:gd name="connsiteX5-211" fmla="*/ 1074420 w 2842260"/>
                <a:gd name="connsiteY5-212" fmla="*/ 15240 h 2675045"/>
                <a:gd name="connsiteX6-213" fmla="*/ 2842260 w 2842260"/>
                <a:gd name="connsiteY6-214" fmla="*/ 2674620 h 2675045"/>
                <a:gd name="connsiteX7-215" fmla="*/ 281940 w 2842260"/>
                <a:gd name="connsiteY7-216" fmla="*/ 312420 h 2675045"/>
                <a:gd name="connsiteX8-217" fmla="*/ 312420 w 2842260"/>
                <a:gd name="connsiteY8-218" fmla="*/ 2667000 h 2675045"/>
                <a:gd name="connsiteX9-219" fmla="*/ 15240 w 2842260"/>
                <a:gd name="connsiteY9-220" fmla="*/ 2659380 h 2675045"/>
                <a:gd name="connsiteX0-221" fmla="*/ 15240 w 2842260"/>
                <a:gd name="connsiteY0-222" fmla="*/ 2659380 h 2675045"/>
                <a:gd name="connsiteX1-223" fmla="*/ 0 w 2842260"/>
                <a:gd name="connsiteY1-224" fmla="*/ 0 h 2675045"/>
                <a:gd name="connsiteX2-225" fmla="*/ 2606040 w 2842260"/>
                <a:gd name="connsiteY2-226" fmla="*/ 2369820 h 2675045"/>
                <a:gd name="connsiteX3-227" fmla="*/ 2103120 w 2842260"/>
                <a:gd name="connsiteY3-228" fmla="*/ 617220 h 2675045"/>
                <a:gd name="connsiteX4-229" fmla="*/ 2346960 w 2842260"/>
                <a:gd name="connsiteY4-230" fmla="*/ 1912620 h 2675045"/>
                <a:gd name="connsiteX5-231" fmla="*/ 1074420 w 2842260"/>
                <a:gd name="connsiteY5-232" fmla="*/ 15240 h 2675045"/>
                <a:gd name="connsiteX6-233" fmla="*/ 2842260 w 2842260"/>
                <a:gd name="connsiteY6-234" fmla="*/ 2674620 h 2675045"/>
                <a:gd name="connsiteX7-235" fmla="*/ 281940 w 2842260"/>
                <a:gd name="connsiteY7-236" fmla="*/ 312420 h 2675045"/>
                <a:gd name="connsiteX8-237" fmla="*/ 312420 w 2842260"/>
                <a:gd name="connsiteY8-238" fmla="*/ 2667000 h 2675045"/>
                <a:gd name="connsiteX9-239" fmla="*/ 15240 w 2842260"/>
                <a:gd name="connsiteY9-240" fmla="*/ 2659380 h 2675045"/>
                <a:gd name="connsiteX0-241" fmla="*/ 15240 w 2887592"/>
                <a:gd name="connsiteY0-242" fmla="*/ 2659380 h 2675045"/>
                <a:gd name="connsiteX1-243" fmla="*/ 0 w 2887592"/>
                <a:gd name="connsiteY1-244" fmla="*/ 0 h 2675045"/>
                <a:gd name="connsiteX2-245" fmla="*/ 2606040 w 2887592"/>
                <a:gd name="connsiteY2-246" fmla="*/ 2369820 h 2675045"/>
                <a:gd name="connsiteX3-247" fmla="*/ 2103120 w 2887592"/>
                <a:gd name="connsiteY3-248" fmla="*/ 617220 h 2675045"/>
                <a:gd name="connsiteX4-249" fmla="*/ 2346960 w 2887592"/>
                <a:gd name="connsiteY4-250" fmla="*/ 1912620 h 2675045"/>
                <a:gd name="connsiteX5-251" fmla="*/ 1074420 w 2887592"/>
                <a:gd name="connsiteY5-252" fmla="*/ 15240 h 2675045"/>
                <a:gd name="connsiteX6-253" fmla="*/ 2842260 w 2887592"/>
                <a:gd name="connsiteY6-254" fmla="*/ 2674620 h 2675045"/>
                <a:gd name="connsiteX7-255" fmla="*/ 281940 w 2887592"/>
                <a:gd name="connsiteY7-256" fmla="*/ 312420 h 2675045"/>
                <a:gd name="connsiteX8-257" fmla="*/ 312420 w 2887592"/>
                <a:gd name="connsiteY8-258" fmla="*/ 2667000 h 2675045"/>
                <a:gd name="connsiteX9-259" fmla="*/ 15240 w 2887592"/>
                <a:gd name="connsiteY9-260" fmla="*/ 2659380 h 2675045"/>
                <a:gd name="connsiteX0-261" fmla="*/ 15240 w 2842260"/>
                <a:gd name="connsiteY0-262" fmla="*/ 2659380 h 2675045"/>
                <a:gd name="connsiteX1-263" fmla="*/ 0 w 2842260"/>
                <a:gd name="connsiteY1-264" fmla="*/ 0 h 2675045"/>
                <a:gd name="connsiteX2-265" fmla="*/ 2606040 w 2842260"/>
                <a:gd name="connsiteY2-266" fmla="*/ 2369820 h 2675045"/>
                <a:gd name="connsiteX3-267" fmla="*/ 2103120 w 2842260"/>
                <a:gd name="connsiteY3-268" fmla="*/ 617220 h 2675045"/>
                <a:gd name="connsiteX4-269" fmla="*/ 2346960 w 2842260"/>
                <a:gd name="connsiteY4-270" fmla="*/ 1912620 h 2675045"/>
                <a:gd name="connsiteX5-271" fmla="*/ 1074420 w 2842260"/>
                <a:gd name="connsiteY5-272" fmla="*/ 15240 h 2675045"/>
                <a:gd name="connsiteX6-273" fmla="*/ 2842260 w 2842260"/>
                <a:gd name="connsiteY6-274" fmla="*/ 2674620 h 2675045"/>
                <a:gd name="connsiteX7-275" fmla="*/ 281940 w 2842260"/>
                <a:gd name="connsiteY7-276" fmla="*/ 312420 h 2675045"/>
                <a:gd name="connsiteX8-277" fmla="*/ 312420 w 2842260"/>
                <a:gd name="connsiteY8-278" fmla="*/ 2667000 h 2675045"/>
                <a:gd name="connsiteX9-279" fmla="*/ 15240 w 2842260"/>
                <a:gd name="connsiteY9-280" fmla="*/ 2659380 h 2675045"/>
                <a:gd name="connsiteX0-281" fmla="*/ 15240 w 2842260"/>
                <a:gd name="connsiteY0-282" fmla="*/ 2659380 h 2675045"/>
                <a:gd name="connsiteX1-283" fmla="*/ 0 w 2842260"/>
                <a:gd name="connsiteY1-284" fmla="*/ 0 h 2675045"/>
                <a:gd name="connsiteX2-285" fmla="*/ 2606040 w 2842260"/>
                <a:gd name="connsiteY2-286" fmla="*/ 2369820 h 2675045"/>
                <a:gd name="connsiteX3-287" fmla="*/ 2103120 w 2842260"/>
                <a:gd name="connsiteY3-288" fmla="*/ 617220 h 2675045"/>
                <a:gd name="connsiteX4-289" fmla="*/ 2346960 w 2842260"/>
                <a:gd name="connsiteY4-290" fmla="*/ 1912620 h 2675045"/>
                <a:gd name="connsiteX5-291" fmla="*/ 1074420 w 2842260"/>
                <a:gd name="connsiteY5-292" fmla="*/ 15240 h 2675045"/>
                <a:gd name="connsiteX6-293" fmla="*/ 2842260 w 2842260"/>
                <a:gd name="connsiteY6-294" fmla="*/ 2674620 h 2675045"/>
                <a:gd name="connsiteX7-295" fmla="*/ 281940 w 2842260"/>
                <a:gd name="connsiteY7-296" fmla="*/ 312420 h 2675045"/>
                <a:gd name="connsiteX8-297" fmla="*/ 312420 w 2842260"/>
                <a:gd name="connsiteY8-298" fmla="*/ 2667000 h 2675045"/>
                <a:gd name="connsiteX9-299" fmla="*/ 15240 w 2842260"/>
                <a:gd name="connsiteY9-300" fmla="*/ 2659380 h 2675045"/>
                <a:gd name="connsiteX0-301" fmla="*/ 15240 w 2842260"/>
                <a:gd name="connsiteY0-302" fmla="*/ 2659380 h 2675045"/>
                <a:gd name="connsiteX1-303" fmla="*/ 0 w 2842260"/>
                <a:gd name="connsiteY1-304" fmla="*/ 0 h 2675045"/>
                <a:gd name="connsiteX2-305" fmla="*/ 2606040 w 2842260"/>
                <a:gd name="connsiteY2-306" fmla="*/ 2369820 h 2675045"/>
                <a:gd name="connsiteX3-307" fmla="*/ 2103120 w 2842260"/>
                <a:gd name="connsiteY3-308" fmla="*/ 617220 h 2675045"/>
                <a:gd name="connsiteX4-309" fmla="*/ 2346960 w 2842260"/>
                <a:gd name="connsiteY4-310" fmla="*/ 1912620 h 2675045"/>
                <a:gd name="connsiteX5-311" fmla="*/ 1074420 w 2842260"/>
                <a:gd name="connsiteY5-312" fmla="*/ 15240 h 2675045"/>
                <a:gd name="connsiteX6-313" fmla="*/ 2842260 w 2842260"/>
                <a:gd name="connsiteY6-314" fmla="*/ 2674620 h 2675045"/>
                <a:gd name="connsiteX7-315" fmla="*/ 281940 w 2842260"/>
                <a:gd name="connsiteY7-316" fmla="*/ 312420 h 2675045"/>
                <a:gd name="connsiteX8-317" fmla="*/ 312420 w 2842260"/>
                <a:gd name="connsiteY8-318" fmla="*/ 2667000 h 2675045"/>
                <a:gd name="connsiteX9-319" fmla="*/ 15240 w 2842260"/>
                <a:gd name="connsiteY9-320" fmla="*/ 2659380 h 2675045"/>
                <a:gd name="connsiteX0-321" fmla="*/ 15240 w 2842260"/>
                <a:gd name="connsiteY0-322" fmla="*/ 2659380 h 2675045"/>
                <a:gd name="connsiteX1-323" fmla="*/ 0 w 2842260"/>
                <a:gd name="connsiteY1-324" fmla="*/ 0 h 2675045"/>
                <a:gd name="connsiteX2-325" fmla="*/ 2606040 w 2842260"/>
                <a:gd name="connsiteY2-326" fmla="*/ 2369820 h 2675045"/>
                <a:gd name="connsiteX3-327" fmla="*/ 2103120 w 2842260"/>
                <a:gd name="connsiteY3-328" fmla="*/ 617220 h 2675045"/>
                <a:gd name="connsiteX4-329" fmla="*/ 2346960 w 2842260"/>
                <a:gd name="connsiteY4-330" fmla="*/ 1912620 h 2675045"/>
                <a:gd name="connsiteX5-331" fmla="*/ 1074420 w 2842260"/>
                <a:gd name="connsiteY5-332" fmla="*/ 15240 h 2675045"/>
                <a:gd name="connsiteX6-333" fmla="*/ 2842260 w 2842260"/>
                <a:gd name="connsiteY6-334" fmla="*/ 2674620 h 2675045"/>
                <a:gd name="connsiteX7-335" fmla="*/ 281940 w 2842260"/>
                <a:gd name="connsiteY7-336" fmla="*/ 312420 h 2675045"/>
                <a:gd name="connsiteX8-337" fmla="*/ 312420 w 2842260"/>
                <a:gd name="connsiteY8-338" fmla="*/ 2667000 h 2675045"/>
                <a:gd name="connsiteX9-339" fmla="*/ 15240 w 2842260"/>
                <a:gd name="connsiteY9-340" fmla="*/ 2659380 h 2675045"/>
                <a:gd name="connsiteX0-341" fmla="*/ 15240 w 2842260"/>
                <a:gd name="connsiteY0-342" fmla="*/ 2659380 h 2675045"/>
                <a:gd name="connsiteX1-343" fmla="*/ 0 w 2842260"/>
                <a:gd name="connsiteY1-344" fmla="*/ 0 h 2675045"/>
                <a:gd name="connsiteX2-345" fmla="*/ 2606040 w 2842260"/>
                <a:gd name="connsiteY2-346" fmla="*/ 2369820 h 2675045"/>
                <a:gd name="connsiteX3-347" fmla="*/ 2103120 w 2842260"/>
                <a:gd name="connsiteY3-348" fmla="*/ 617220 h 2675045"/>
                <a:gd name="connsiteX4-349" fmla="*/ 2346960 w 2842260"/>
                <a:gd name="connsiteY4-350" fmla="*/ 1912620 h 2675045"/>
                <a:gd name="connsiteX5-351" fmla="*/ 1074420 w 2842260"/>
                <a:gd name="connsiteY5-352" fmla="*/ 15240 h 2675045"/>
                <a:gd name="connsiteX6-353" fmla="*/ 2842260 w 2842260"/>
                <a:gd name="connsiteY6-354" fmla="*/ 2674620 h 2675045"/>
                <a:gd name="connsiteX7-355" fmla="*/ 281940 w 2842260"/>
                <a:gd name="connsiteY7-356" fmla="*/ 312420 h 2675045"/>
                <a:gd name="connsiteX8-357" fmla="*/ 312420 w 2842260"/>
                <a:gd name="connsiteY8-358" fmla="*/ 2667000 h 2675045"/>
                <a:gd name="connsiteX9-359" fmla="*/ 15240 w 2842260"/>
                <a:gd name="connsiteY9-360" fmla="*/ 2659380 h 2675045"/>
                <a:gd name="connsiteX0-361" fmla="*/ 15240 w 2842260"/>
                <a:gd name="connsiteY0-362" fmla="*/ 2659380 h 2675045"/>
                <a:gd name="connsiteX1-363" fmla="*/ 0 w 2842260"/>
                <a:gd name="connsiteY1-364" fmla="*/ 0 h 2675045"/>
                <a:gd name="connsiteX2-365" fmla="*/ 2606040 w 2842260"/>
                <a:gd name="connsiteY2-366" fmla="*/ 2369820 h 2675045"/>
                <a:gd name="connsiteX3-367" fmla="*/ 2103120 w 2842260"/>
                <a:gd name="connsiteY3-368" fmla="*/ 617220 h 2675045"/>
                <a:gd name="connsiteX4-369" fmla="*/ 2346960 w 2842260"/>
                <a:gd name="connsiteY4-370" fmla="*/ 1912620 h 2675045"/>
                <a:gd name="connsiteX5-371" fmla="*/ 1074420 w 2842260"/>
                <a:gd name="connsiteY5-372" fmla="*/ 15240 h 2675045"/>
                <a:gd name="connsiteX6-373" fmla="*/ 2842260 w 2842260"/>
                <a:gd name="connsiteY6-374" fmla="*/ 2674620 h 2675045"/>
                <a:gd name="connsiteX7-375" fmla="*/ 281940 w 2842260"/>
                <a:gd name="connsiteY7-376" fmla="*/ 312420 h 2675045"/>
                <a:gd name="connsiteX8-377" fmla="*/ 312420 w 2842260"/>
                <a:gd name="connsiteY8-378" fmla="*/ 2667000 h 2675045"/>
                <a:gd name="connsiteX9-379" fmla="*/ 15240 w 2842260"/>
                <a:gd name="connsiteY9-380" fmla="*/ 2659380 h 2675045"/>
                <a:gd name="connsiteX0-381" fmla="*/ 15240 w 2842260"/>
                <a:gd name="connsiteY0-382" fmla="*/ 2659380 h 2675045"/>
                <a:gd name="connsiteX1-383" fmla="*/ 0 w 2842260"/>
                <a:gd name="connsiteY1-384" fmla="*/ 0 h 2675045"/>
                <a:gd name="connsiteX2-385" fmla="*/ 2606040 w 2842260"/>
                <a:gd name="connsiteY2-386" fmla="*/ 2369820 h 2675045"/>
                <a:gd name="connsiteX3-387" fmla="*/ 2103120 w 2842260"/>
                <a:gd name="connsiteY3-388" fmla="*/ 617220 h 2675045"/>
                <a:gd name="connsiteX4-389" fmla="*/ 2346960 w 2842260"/>
                <a:gd name="connsiteY4-390" fmla="*/ 1912620 h 2675045"/>
                <a:gd name="connsiteX5-391" fmla="*/ 1074420 w 2842260"/>
                <a:gd name="connsiteY5-392" fmla="*/ 15240 h 2675045"/>
                <a:gd name="connsiteX6-393" fmla="*/ 2842260 w 2842260"/>
                <a:gd name="connsiteY6-394" fmla="*/ 2674620 h 2675045"/>
                <a:gd name="connsiteX7-395" fmla="*/ 281940 w 2842260"/>
                <a:gd name="connsiteY7-396" fmla="*/ 312420 h 2675045"/>
                <a:gd name="connsiteX8-397" fmla="*/ 312420 w 2842260"/>
                <a:gd name="connsiteY8-398" fmla="*/ 2667000 h 2675045"/>
                <a:gd name="connsiteX9-399" fmla="*/ 15240 w 2842260"/>
                <a:gd name="connsiteY9-400" fmla="*/ 2659380 h 2675045"/>
                <a:gd name="connsiteX0-401" fmla="*/ 15240 w 2842260"/>
                <a:gd name="connsiteY0-402" fmla="*/ 2659380 h 2675045"/>
                <a:gd name="connsiteX1-403" fmla="*/ 0 w 2842260"/>
                <a:gd name="connsiteY1-404" fmla="*/ 0 h 2675045"/>
                <a:gd name="connsiteX2-405" fmla="*/ 2606040 w 2842260"/>
                <a:gd name="connsiteY2-406" fmla="*/ 2369820 h 2675045"/>
                <a:gd name="connsiteX3-407" fmla="*/ 2103120 w 2842260"/>
                <a:gd name="connsiteY3-408" fmla="*/ 617220 h 2675045"/>
                <a:gd name="connsiteX4-409" fmla="*/ 2346960 w 2842260"/>
                <a:gd name="connsiteY4-410" fmla="*/ 1912620 h 2675045"/>
                <a:gd name="connsiteX5-411" fmla="*/ 1074420 w 2842260"/>
                <a:gd name="connsiteY5-412" fmla="*/ 15240 h 2675045"/>
                <a:gd name="connsiteX6-413" fmla="*/ 2842260 w 2842260"/>
                <a:gd name="connsiteY6-414" fmla="*/ 2674620 h 2675045"/>
                <a:gd name="connsiteX7-415" fmla="*/ 281940 w 2842260"/>
                <a:gd name="connsiteY7-416" fmla="*/ 312420 h 2675045"/>
                <a:gd name="connsiteX8-417" fmla="*/ 312420 w 2842260"/>
                <a:gd name="connsiteY8-418" fmla="*/ 2667000 h 2675045"/>
                <a:gd name="connsiteX9-419" fmla="*/ 15240 w 2842260"/>
                <a:gd name="connsiteY9-420" fmla="*/ 2659380 h 2675045"/>
                <a:gd name="connsiteX0-421" fmla="*/ 15240 w 2842260"/>
                <a:gd name="connsiteY0-422" fmla="*/ 2659380 h 2675045"/>
                <a:gd name="connsiteX1-423" fmla="*/ 0 w 2842260"/>
                <a:gd name="connsiteY1-424" fmla="*/ 0 h 2675045"/>
                <a:gd name="connsiteX2-425" fmla="*/ 2621280 w 2842260"/>
                <a:gd name="connsiteY2-426" fmla="*/ 2392680 h 2675045"/>
                <a:gd name="connsiteX3-427" fmla="*/ 2103120 w 2842260"/>
                <a:gd name="connsiteY3-428" fmla="*/ 617220 h 2675045"/>
                <a:gd name="connsiteX4-429" fmla="*/ 2346960 w 2842260"/>
                <a:gd name="connsiteY4-430" fmla="*/ 1912620 h 2675045"/>
                <a:gd name="connsiteX5-431" fmla="*/ 1074420 w 2842260"/>
                <a:gd name="connsiteY5-432" fmla="*/ 15240 h 2675045"/>
                <a:gd name="connsiteX6-433" fmla="*/ 2842260 w 2842260"/>
                <a:gd name="connsiteY6-434" fmla="*/ 2674620 h 2675045"/>
                <a:gd name="connsiteX7-435" fmla="*/ 281940 w 2842260"/>
                <a:gd name="connsiteY7-436" fmla="*/ 312420 h 2675045"/>
                <a:gd name="connsiteX8-437" fmla="*/ 312420 w 2842260"/>
                <a:gd name="connsiteY8-438" fmla="*/ 2667000 h 2675045"/>
                <a:gd name="connsiteX9-439" fmla="*/ 15240 w 2842260"/>
                <a:gd name="connsiteY9-440" fmla="*/ 2659380 h 2675045"/>
                <a:gd name="connsiteX0-441" fmla="*/ 15240 w 2842260"/>
                <a:gd name="connsiteY0-442" fmla="*/ 2659380 h 2675045"/>
                <a:gd name="connsiteX1-443" fmla="*/ 0 w 2842260"/>
                <a:gd name="connsiteY1-444" fmla="*/ 0 h 2675045"/>
                <a:gd name="connsiteX2-445" fmla="*/ 2667000 w 2842260"/>
                <a:gd name="connsiteY2-446" fmla="*/ 2446020 h 2675045"/>
                <a:gd name="connsiteX3-447" fmla="*/ 2103120 w 2842260"/>
                <a:gd name="connsiteY3-448" fmla="*/ 617220 h 2675045"/>
                <a:gd name="connsiteX4-449" fmla="*/ 2346960 w 2842260"/>
                <a:gd name="connsiteY4-450" fmla="*/ 1912620 h 2675045"/>
                <a:gd name="connsiteX5-451" fmla="*/ 1074420 w 2842260"/>
                <a:gd name="connsiteY5-452" fmla="*/ 15240 h 2675045"/>
                <a:gd name="connsiteX6-453" fmla="*/ 2842260 w 2842260"/>
                <a:gd name="connsiteY6-454" fmla="*/ 2674620 h 2675045"/>
                <a:gd name="connsiteX7-455" fmla="*/ 281940 w 2842260"/>
                <a:gd name="connsiteY7-456" fmla="*/ 312420 h 2675045"/>
                <a:gd name="connsiteX8-457" fmla="*/ 312420 w 2842260"/>
                <a:gd name="connsiteY8-458" fmla="*/ 2667000 h 2675045"/>
                <a:gd name="connsiteX9-459" fmla="*/ 15240 w 2842260"/>
                <a:gd name="connsiteY9-460" fmla="*/ 2659380 h 2675045"/>
                <a:gd name="connsiteX0-461" fmla="*/ 15240 w 2842260"/>
                <a:gd name="connsiteY0-462" fmla="*/ 2659380 h 2675045"/>
                <a:gd name="connsiteX1-463" fmla="*/ 0 w 2842260"/>
                <a:gd name="connsiteY1-464" fmla="*/ 0 h 2675045"/>
                <a:gd name="connsiteX2-465" fmla="*/ 2621280 w 2842260"/>
                <a:gd name="connsiteY2-466" fmla="*/ 2392680 h 2675045"/>
                <a:gd name="connsiteX3-467" fmla="*/ 2103120 w 2842260"/>
                <a:gd name="connsiteY3-468" fmla="*/ 617220 h 2675045"/>
                <a:gd name="connsiteX4-469" fmla="*/ 2346960 w 2842260"/>
                <a:gd name="connsiteY4-470" fmla="*/ 1912620 h 2675045"/>
                <a:gd name="connsiteX5-471" fmla="*/ 1074420 w 2842260"/>
                <a:gd name="connsiteY5-472" fmla="*/ 15240 h 2675045"/>
                <a:gd name="connsiteX6-473" fmla="*/ 2842260 w 2842260"/>
                <a:gd name="connsiteY6-474" fmla="*/ 2674620 h 2675045"/>
                <a:gd name="connsiteX7-475" fmla="*/ 281940 w 2842260"/>
                <a:gd name="connsiteY7-476" fmla="*/ 312420 h 2675045"/>
                <a:gd name="connsiteX8-477" fmla="*/ 312420 w 2842260"/>
                <a:gd name="connsiteY8-478" fmla="*/ 2667000 h 2675045"/>
                <a:gd name="connsiteX9-479" fmla="*/ 15240 w 2842260"/>
                <a:gd name="connsiteY9-480" fmla="*/ 2659380 h 2675045"/>
                <a:gd name="connsiteX0-481" fmla="*/ 15240 w 2842260"/>
                <a:gd name="connsiteY0-482" fmla="*/ 2659380 h 2675045"/>
                <a:gd name="connsiteX1-483" fmla="*/ 0 w 2842260"/>
                <a:gd name="connsiteY1-484" fmla="*/ 0 h 2675045"/>
                <a:gd name="connsiteX2-485" fmla="*/ 2621280 w 2842260"/>
                <a:gd name="connsiteY2-486" fmla="*/ 2392680 h 2675045"/>
                <a:gd name="connsiteX3-487" fmla="*/ 2103120 w 2842260"/>
                <a:gd name="connsiteY3-488" fmla="*/ 617220 h 2675045"/>
                <a:gd name="connsiteX4-489" fmla="*/ 2346960 w 2842260"/>
                <a:gd name="connsiteY4-490" fmla="*/ 1912620 h 2675045"/>
                <a:gd name="connsiteX5-491" fmla="*/ 1074420 w 2842260"/>
                <a:gd name="connsiteY5-492" fmla="*/ 15240 h 2675045"/>
                <a:gd name="connsiteX6-493" fmla="*/ 2842260 w 2842260"/>
                <a:gd name="connsiteY6-494" fmla="*/ 2674620 h 2675045"/>
                <a:gd name="connsiteX7-495" fmla="*/ 281940 w 2842260"/>
                <a:gd name="connsiteY7-496" fmla="*/ 312420 h 2675045"/>
                <a:gd name="connsiteX8-497" fmla="*/ 312420 w 2842260"/>
                <a:gd name="connsiteY8-498" fmla="*/ 2667000 h 2675045"/>
                <a:gd name="connsiteX9-499" fmla="*/ 15240 w 2842260"/>
                <a:gd name="connsiteY9-500" fmla="*/ 2659380 h 2675045"/>
                <a:gd name="connsiteX0-501" fmla="*/ 15240 w 2842260"/>
                <a:gd name="connsiteY0-502" fmla="*/ 2659380 h 2675045"/>
                <a:gd name="connsiteX1-503" fmla="*/ 0 w 2842260"/>
                <a:gd name="connsiteY1-504" fmla="*/ 0 h 2675045"/>
                <a:gd name="connsiteX2-505" fmla="*/ 2621280 w 2842260"/>
                <a:gd name="connsiteY2-506" fmla="*/ 2392680 h 2675045"/>
                <a:gd name="connsiteX3-507" fmla="*/ 2103120 w 2842260"/>
                <a:gd name="connsiteY3-508" fmla="*/ 617220 h 2675045"/>
                <a:gd name="connsiteX4-509" fmla="*/ 2346960 w 2842260"/>
                <a:gd name="connsiteY4-510" fmla="*/ 1912620 h 2675045"/>
                <a:gd name="connsiteX5-511" fmla="*/ 1074420 w 2842260"/>
                <a:gd name="connsiteY5-512" fmla="*/ 15240 h 2675045"/>
                <a:gd name="connsiteX6-513" fmla="*/ 2842260 w 2842260"/>
                <a:gd name="connsiteY6-514" fmla="*/ 2674620 h 2675045"/>
                <a:gd name="connsiteX7-515" fmla="*/ 281940 w 2842260"/>
                <a:gd name="connsiteY7-516" fmla="*/ 312420 h 2675045"/>
                <a:gd name="connsiteX8-517" fmla="*/ 312420 w 2842260"/>
                <a:gd name="connsiteY8-518" fmla="*/ 2667000 h 2675045"/>
                <a:gd name="connsiteX9-519" fmla="*/ 15240 w 2842260"/>
                <a:gd name="connsiteY9-520" fmla="*/ 2659380 h 2675045"/>
                <a:gd name="connsiteX0-521" fmla="*/ 15240 w 2842260"/>
                <a:gd name="connsiteY0-522" fmla="*/ 2659380 h 2675045"/>
                <a:gd name="connsiteX1-523" fmla="*/ 0 w 2842260"/>
                <a:gd name="connsiteY1-524" fmla="*/ 0 h 2675045"/>
                <a:gd name="connsiteX2-525" fmla="*/ 2621280 w 2842260"/>
                <a:gd name="connsiteY2-526" fmla="*/ 2392680 h 2675045"/>
                <a:gd name="connsiteX3-527" fmla="*/ 2103120 w 2842260"/>
                <a:gd name="connsiteY3-528" fmla="*/ 617220 h 2675045"/>
                <a:gd name="connsiteX4-529" fmla="*/ 2346960 w 2842260"/>
                <a:gd name="connsiteY4-530" fmla="*/ 1912620 h 2675045"/>
                <a:gd name="connsiteX5-531" fmla="*/ 1074420 w 2842260"/>
                <a:gd name="connsiteY5-532" fmla="*/ 15240 h 2675045"/>
                <a:gd name="connsiteX6-533" fmla="*/ 2842260 w 2842260"/>
                <a:gd name="connsiteY6-534" fmla="*/ 2674620 h 2675045"/>
                <a:gd name="connsiteX7-535" fmla="*/ 281940 w 2842260"/>
                <a:gd name="connsiteY7-536" fmla="*/ 312420 h 2675045"/>
                <a:gd name="connsiteX8-537" fmla="*/ 312420 w 2842260"/>
                <a:gd name="connsiteY8-538" fmla="*/ 2667000 h 2675045"/>
                <a:gd name="connsiteX9-539" fmla="*/ 15240 w 2842260"/>
                <a:gd name="connsiteY9-540" fmla="*/ 2659380 h 2675045"/>
                <a:gd name="connsiteX0-541" fmla="*/ 15240 w 2842260"/>
                <a:gd name="connsiteY0-542" fmla="*/ 2659380 h 2675045"/>
                <a:gd name="connsiteX1-543" fmla="*/ 0 w 2842260"/>
                <a:gd name="connsiteY1-544" fmla="*/ 0 h 2675045"/>
                <a:gd name="connsiteX2-545" fmla="*/ 2621280 w 2842260"/>
                <a:gd name="connsiteY2-546" fmla="*/ 2392680 h 2675045"/>
                <a:gd name="connsiteX3-547" fmla="*/ 2103120 w 2842260"/>
                <a:gd name="connsiteY3-548" fmla="*/ 617220 h 2675045"/>
                <a:gd name="connsiteX4-549" fmla="*/ 2346960 w 2842260"/>
                <a:gd name="connsiteY4-550" fmla="*/ 1912620 h 2675045"/>
                <a:gd name="connsiteX5-551" fmla="*/ 1074420 w 2842260"/>
                <a:gd name="connsiteY5-552" fmla="*/ 15240 h 2675045"/>
                <a:gd name="connsiteX6-553" fmla="*/ 2842260 w 2842260"/>
                <a:gd name="connsiteY6-554" fmla="*/ 2674620 h 2675045"/>
                <a:gd name="connsiteX7-555" fmla="*/ 281940 w 2842260"/>
                <a:gd name="connsiteY7-556" fmla="*/ 312420 h 2675045"/>
                <a:gd name="connsiteX8-557" fmla="*/ 312420 w 2842260"/>
                <a:gd name="connsiteY8-558" fmla="*/ 2667000 h 2675045"/>
                <a:gd name="connsiteX9-559" fmla="*/ 15240 w 2842260"/>
                <a:gd name="connsiteY9-560" fmla="*/ 2659380 h 2675045"/>
                <a:gd name="connsiteX0-561" fmla="*/ 15240 w 2842260"/>
                <a:gd name="connsiteY0-562" fmla="*/ 2659380 h 2675045"/>
                <a:gd name="connsiteX1-563" fmla="*/ 0 w 2842260"/>
                <a:gd name="connsiteY1-564" fmla="*/ 0 h 2675045"/>
                <a:gd name="connsiteX2-565" fmla="*/ 2621280 w 2842260"/>
                <a:gd name="connsiteY2-566" fmla="*/ 2392680 h 2675045"/>
                <a:gd name="connsiteX3-567" fmla="*/ 2103120 w 2842260"/>
                <a:gd name="connsiteY3-568" fmla="*/ 617220 h 2675045"/>
                <a:gd name="connsiteX4-569" fmla="*/ 2346960 w 2842260"/>
                <a:gd name="connsiteY4-570" fmla="*/ 1912620 h 2675045"/>
                <a:gd name="connsiteX5-571" fmla="*/ 1074420 w 2842260"/>
                <a:gd name="connsiteY5-572" fmla="*/ 15240 h 2675045"/>
                <a:gd name="connsiteX6-573" fmla="*/ 2842260 w 2842260"/>
                <a:gd name="connsiteY6-574" fmla="*/ 2674620 h 2675045"/>
                <a:gd name="connsiteX7-575" fmla="*/ 281940 w 2842260"/>
                <a:gd name="connsiteY7-576" fmla="*/ 312420 h 2675045"/>
                <a:gd name="connsiteX8-577" fmla="*/ 312420 w 2842260"/>
                <a:gd name="connsiteY8-578" fmla="*/ 2667000 h 2675045"/>
                <a:gd name="connsiteX9-579" fmla="*/ 15240 w 2842260"/>
                <a:gd name="connsiteY9-580" fmla="*/ 2659380 h 2675045"/>
                <a:gd name="connsiteX0-581" fmla="*/ 15240 w 2842260"/>
                <a:gd name="connsiteY0-582" fmla="*/ 2659380 h 2675045"/>
                <a:gd name="connsiteX1-583" fmla="*/ 0 w 2842260"/>
                <a:gd name="connsiteY1-584" fmla="*/ 0 h 2675045"/>
                <a:gd name="connsiteX2-585" fmla="*/ 2621280 w 2842260"/>
                <a:gd name="connsiteY2-586" fmla="*/ 2392680 h 2675045"/>
                <a:gd name="connsiteX3-587" fmla="*/ 2103120 w 2842260"/>
                <a:gd name="connsiteY3-588" fmla="*/ 617220 h 2675045"/>
                <a:gd name="connsiteX4-589" fmla="*/ 2346960 w 2842260"/>
                <a:gd name="connsiteY4-590" fmla="*/ 1912620 h 2675045"/>
                <a:gd name="connsiteX5-591" fmla="*/ 1074420 w 2842260"/>
                <a:gd name="connsiteY5-592" fmla="*/ 15240 h 2675045"/>
                <a:gd name="connsiteX6-593" fmla="*/ 2842260 w 2842260"/>
                <a:gd name="connsiteY6-594" fmla="*/ 2674620 h 2675045"/>
                <a:gd name="connsiteX7-595" fmla="*/ 281940 w 2842260"/>
                <a:gd name="connsiteY7-596" fmla="*/ 312420 h 2675045"/>
                <a:gd name="connsiteX8-597" fmla="*/ 312420 w 2842260"/>
                <a:gd name="connsiteY8-598" fmla="*/ 2667000 h 2675045"/>
                <a:gd name="connsiteX9-599" fmla="*/ 15240 w 2842260"/>
                <a:gd name="connsiteY9-600" fmla="*/ 2659380 h 2675045"/>
                <a:gd name="connsiteX0-601" fmla="*/ 15240 w 2842260"/>
                <a:gd name="connsiteY0-602" fmla="*/ 2659380 h 2675045"/>
                <a:gd name="connsiteX1-603" fmla="*/ 0 w 2842260"/>
                <a:gd name="connsiteY1-604" fmla="*/ 0 h 2675045"/>
                <a:gd name="connsiteX2-605" fmla="*/ 2621280 w 2842260"/>
                <a:gd name="connsiteY2-606" fmla="*/ 2392680 h 2675045"/>
                <a:gd name="connsiteX3-607" fmla="*/ 2103120 w 2842260"/>
                <a:gd name="connsiteY3-608" fmla="*/ 617220 h 2675045"/>
                <a:gd name="connsiteX4-609" fmla="*/ 2346960 w 2842260"/>
                <a:gd name="connsiteY4-610" fmla="*/ 1912620 h 2675045"/>
                <a:gd name="connsiteX5-611" fmla="*/ 1074420 w 2842260"/>
                <a:gd name="connsiteY5-612" fmla="*/ 15240 h 2675045"/>
                <a:gd name="connsiteX6-613" fmla="*/ 2842260 w 2842260"/>
                <a:gd name="connsiteY6-614" fmla="*/ 2674620 h 2675045"/>
                <a:gd name="connsiteX7-615" fmla="*/ 281940 w 2842260"/>
                <a:gd name="connsiteY7-616" fmla="*/ 312420 h 2675045"/>
                <a:gd name="connsiteX8-617" fmla="*/ 312420 w 2842260"/>
                <a:gd name="connsiteY8-618" fmla="*/ 2667000 h 2675045"/>
                <a:gd name="connsiteX9-619" fmla="*/ 15240 w 2842260"/>
                <a:gd name="connsiteY9-620" fmla="*/ 2659380 h 2675045"/>
                <a:gd name="connsiteX0-621" fmla="*/ 15240 w 2842260"/>
                <a:gd name="connsiteY0-622" fmla="*/ 2659380 h 2675045"/>
                <a:gd name="connsiteX1-623" fmla="*/ 0 w 2842260"/>
                <a:gd name="connsiteY1-624" fmla="*/ 0 h 2675045"/>
                <a:gd name="connsiteX2-625" fmla="*/ 2621280 w 2842260"/>
                <a:gd name="connsiteY2-626" fmla="*/ 2392680 h 2675045"/>
                <a:gd name="connsiteX3-627" fmla="*/ 2103120 w 2842260"/>
                <a:gd name="connsiteY3-628" fmla="*/ 617220 h 2675045"/>
                <a:gd name="connsiteX4-629" fmla="*/ 2346960 w 2842260"/>
                <a:gd name="connsiteY4-630" fmla="*/ 1912620 h 2675045"/>
                <a:gd name="connsiteX5-631" fmla="*/ 1074420 w 2842260"/>
                <a:gd name="connsiteY5-632" fmla="*/ 15240 h 2675045"/>
                <a:gd name="connsiteX6-633" fmla="*/ 2842260 w 2842260"/>
                <a:gd name="connsiteY6-634" fmla="*/ 2674620 h 2675045"/>
                <a:gd name="connsiteX7-635" fmla="*/ 281940 w 2842260"/>
                <a:gd name="connsiteY7-636" fmla="*/ 312420 h 2675045"/>
                <a:gd name="connsiteX8-637" fmla="*/ 312420 w 2842260"/>
                <a:gd name="connsiteY8-638" fmla="*/ 2667000 h 2675045"/>
                <a:gd name="connsiteX9-639" fmla="*/ 15240 w 2842260"/>
                <a:gd name="connsiteY9-640" fmla="*/ 2659380 h 2675045"/>
                <a:gd name="connsiteX0-641" fmla="*/ 15240 w 2842260"/>
                <a:gd name="connsiteY0-642" fmla="*/ 2659380 h 2675045"/>
                <a:gd name="connsiteX1-643" fmla="*/ 0 w 2842260"/>
                <a:gd name="connsiteY1-644" fmla="*/ 0 h 2675045"/>
                <a:gd name="connsiteX2-645" fmla="*/ 2621280 w 2842260"/>
                <a:gd name="connsiteY2-646" fmla="*/ 2392680 h 2675045"/>
                <a:gd name="connsiteX3-647" fmla="*/ 2103120 w 2842260"/>
                <a:gd name="connsiteY3-648" fmla="*/ 617220 h 2675045"/>
                <a:gd name="connsiteX4-649" fmla="*/ 2346960 w 2842260"/>
                <a:gd name="connsiteY4-650" fmla="*/ 1912620 h 2675045"/>
                <a:gd name="connsiteX5-651" fmla="*/ 1074420 w 2842260"/>
                <a:gd name="connsiteY5-652" fmla="*/ 15240 h 2675045"/>
                <a:gd name="connsiteX6-653" fmla="*/ 2842260 w 2842260"/>
                <a:gd name="connsiteY6-654" fmla="*/ 2674620 h 2675045"/>
                <a:gd name="connsiteX7-655" fmla="*/ 281940 w 2842260"/>
                <a:gd name="connsiteY7-656" fmla="*/ 312420 h 2675045"/>
                <a:gd name="connsiteX8-657" fmla="*/ 312420 w 2842260"/>
                <a:gd name="connsiteY8-658" fmla="*/ 2667000 h 2675045"/>
                <a:gd name="connsiteX9-659" fmla="*/ 15240 w 2842260"/>
                <a:gd name="connsiteY9-660" fmla="*/ 2659380 h 2675045"/>
                <a:gd name="connsiteX0-661" fmla="*/ 15240 w 2811780"/>
                <a:gd name="connsiteY0-662" fmla="*/ 2659380 h 2667000"/>
                <a:gd name="connsiteX1-663" fmla="*/ 0 w 2811780"/>
                <a:gd name="connsiteY1-664" fmla="*/ 0 h 2667000"/>
                <a:gd name="connsiteX2-665" fmla="*/ 2621280 w 2811780"/>
                <a:gd name="connsiteY2-666" fmla="*/ 2392680 h 2667000"/>
                <a:gd name="connsiteX3-667" fmla="*/ 2103120 w 2811780"/>
                <a:gd name="connsiteY3-668" fmla="*/ 617220 h 2667000"/>
                <a:gd name="connsiteX4-669" fmla="*/ 2346960 w 2811780"/>
                <a:gd name="connsiteY4-670" fmla="*/ 1912620 h 2667000"/>
                <a:gd name="connsiteX5-671" fmla="*/ 1074420 w 2811780"/>
                <a:gd name="connsiteY5-672" fmla="*/ 15240 h 2667000"/>
                <a:gd name="connsiteX6-673" fmla="*/ 2811780 w 2811780"/>
                <a:gd name="connsiteY6-674" fmla="*/ 2484120 h 2667000"/>
                <a:gd name="connsiteX7-675" fmla="*/ 281940 w 2811780"/>
                <a:gd name="connsiteY7-676" fmla="*/ 312420 h 2667000"/>
                <a:gd name="connsiteX8-677" fmla="*/ 312420 w 2811780"/>
                <a:gd name="connsiteY8-678" fmla="*/ 2667000 h 2667000"/>
                <a:gd name="connsiteX9-679" fmla="*/ 15240 w 2811780"/>
                <a:gd name="connsiteY9-680" fmla="*/ 2659380 h 2667000"/>
                <a:gd name="connsiteX0-681" fmla="*/ 15240 w 2857500"/>
                <a:gd name="connsiteY0-682" fmla="*/ 2659380 h 2667426"/>
                <a:gd name="connsiteX1-683" fmla="*/ 0 w 2857500"/>
                <a:gd name="connsiteY1-684" fmla="*/ 0 h 2667426"/>
                <a:gd name="connsiteX2-685" fmla="*/ 2621280 w 2857500"/>
                <a:gd name="connsiteY2-686" fmla="*/ 2392680 h 2667426"/>
                <a:gd name="connsiteX3-687" fmla="*/ 2103120 w 2857500"/>
                <a:gd name="connsiteY3-688" fmla="*/ 617220 h 2667426"/>
                <a:gd name="connsiteX4-689" fmla="*/ 2346960 w 2857500"/>
                <a:gd name="connsiteY4-690" fmla="*/ 1912620 h 2667426"/>
                <a:gd name="connsiteX5-691" fmla="*/ 1074420 w 2857500"/>
                <a:gd name="connsiteY5-692" fmla="*/ 15240 h 2667426"/>
                <a:gd name="connsiteX6-693" fmla="*/ 2857500 w 2857500"/>
                <a:gd name="connsiteY6-694" fmla="*/ 2667000 h 2667426"/>
                <a:gd name="connsiteX7-695" fmla="*/ 281940 w 2857500"/>
                <a:gd name="connsiteY7-696" fmla="*/ 312420 h 2667426"/>
                <a:gd name="connsiteX8-697" fmla="*/ 312420 w 2857500"/>
                <a:gd name="connsiteY8-698" fmla="*/ 2667000 h 2667426"/>
                <a:gd name="connsiteX9-699" fmla="*/ 15240 w 2857500"/>
                <a:gd name="connsiteY9-700" fmla="*/ 2659380 h 2667426"/>
                <a:gd name="connsiteX0-701" fmla="*/ 15240 w 2857500"/>
                <a:gd name="connsiteY0-702" fmla="*/ 2659380 h 2667141"/>
                <a:gd name="connsiteX1-703" fmla="*/ 0 w 2857500"/>
                <a:gd name="connsiteY1-704" fmla="*/ 0 h 2667141"/>
                <a:gd name="connsiteX2-705" fmla="*/ 2621280 w 2857500"/>
                <a:gd name="connsiteY2-706" fmla="*/ 2392680 h 2667141"/>
                <a:gd name="connsiteX3-707" fmla="*/ 2103120 w 2857500"/>
                <a:gd name="connsiteY3-708" fmla="*/ 617220 h 2667141"/>
                <a:gd name="connsiteX4-709" fmla="*/ 2346960 w 2857500"/>
                <a:gd name="connsiteY4-710" fmla="*/ 1912620 h 2667141"/>
                <a:gd name="connsiteX5-711" fmla="*/ 1074420 w 2857500"/>
                <a:gd name="connsiteY5-712" fmla="*/ 15240 h 2667141"/>
                <a:gd name="connsiteX6-713" fmla="*/ 2857500 w 2857500"/>
                <a:gd name="connsiteY6-714" fmla="*/ 2667000 h 2667141"/>
                <a:gd name="connsiteX7-715" fmla="*/ 281940 w 2857500"/>
                <a:gd name="connsiteY7-716" fmla="*/ 312420 h 2667141"/>
                <a:gd name="connsiteX8-717" fmla="*/ 312420 w 2857500"/>
                <a:gd name="connsiteY8-718" fmla="*/ 2667000 h 2667141"/>
                <a:gd name="connsiteX9-719" fmla="*/ 15240 w 2857500"/>
                <a:gd name="connsiteY9-720" fmla="*/ 2659380 h 2667141"/>
                <a:gd name="connsiteX0-721" fmla="*/ 15240 w 2857500"/>
                <a:gd name="connsiteY0-722" fmla="*/ 2659380 h 2667141"/>
                <a:gd name="connsiteX1-723" fmla="*/ 0 w 2857500"/>
                <a:gd name="connsiteY1-724" fmla="*/ 0 h 2667141"/>
                <a:gd name="connsiteX2-725" fmla="*/ 2621280 w 2857500"/>
                <a:gd name="connsiteY2-726" fmla="*/ 2392680 h 2667141"/>
                <a:gd name="connsiteX3-727" fmla="*/ 2103120 w 2857500"/>
                <a:gd name="connsiteY3-728" fmla="*/ 617220 h 2667141"/>
                <a:gd name="connsiteX4-729" fmla="*/ 2346960 w 2857500"/>
                <a:gd name="connsiteY4-730" fmla="*/ 1912620 h 2667141"/>
                <a:gd name="connsiteX5-731" fmla="*/ 1074420 w 2857500"/>
                <a:gd name="connsiteY5-732" fmla="*/ 15240 h 2667141"/>
                <a:gd name="connsiteX6-733" fmla="*/ 2857500 w 2857500"/>
                <a:gd name="connsiteY6-734" fmla="*/ 2667000 h 2667141"/>
                <a:gd name="connsiteX7-735" fmla="*/ 281940 w 2857500"/>
                <a:gd name="connsiteY7-736" fmla="*/ 312420 h 2667141"/>
                <a:gd name="connsiteX8-737" fmla="*/ 312420 w 2857500"/>
                <a:gd name="connsiteY8-738" fmla="*/ 2667000 h 2667141"/>
                <a:gd name="connsiteX9-739" fmla="*/ 15240 w 2857500"/>
                <a:gd name="connsiteY9-740" fmla="*/ 2659380 h 2667141"/>
                <a:gd name="connsiteX0-741" fmla="*/ 15240 w 2857500"/>
                <a:gd name="connsiteY0-742" fmla="*/ 2659380 h 2667141"/>
                <a:gd name="connsiteX1-743" fmla="*/ 0 w 2857500"/>
                <a:gd name="connsiteY1-744" fmla="*/ 0 h 2667141"/>
                <a:gd name="connsiteX2-745" fmla="*/ 2621280 w 2857500"/>
                <a:gd name="connsiteY2-746" fmla="*/ 2392680 h 2667141"/>
                <a:gd name="connsiteX3-747" fmla="*/ 2103120 w 2857500"/>
                <a:gd name="connsiteY3-748" fmla="*/ 617220 h 2667141"/>
                <a:gd name="connsiteX4-749" fmla="*/ 2346960 w 2857500"/>
                <a:gd name="connsiteY4-750" fmla="*/ 1912620 h 2667141"/>
                <a:gd name="connsiteX5-751" fmla="*/ 1074420 w 2857500"/>
                <a:gd name="connsiteY5-752" fmla="*/ 15240 h 2667141"/>
                <a:gd name="connsiteX6-753" fmla="*/ 2857500 w 2857500"/>
                <a:gd name="connsiteY6-754" fmla="*/ 2667000 h 2667141"/>
                <a:gd name="connsiteX7-755" fmla="*/ 281940 w 2857500"/>
                <a:gd name="connsiteY7-756" fmla="*/ 312420 h 2667141"/>
                <a:gd name="connsiteX8-757" fmla="*/ 312420 w 2857500"/>
                <a:gd name="connsiteY8-758" fmla="*/ 2667000 h 2667141"/>
                <a:gd name="connsiteX9-759" fmla="*/ 15240 w 2857500"/>
                <a:gd name="connsiteY9-760" fmla="*/ 2659380 h 2667141"/>
                <a:gd name="connsiteX0-761" fmla="*/ 15240 w 2857500"/>
                <a:gd name="connsiteY0-762" fmla="*/ 2659380 h 2667141"/>
                <a:gd name="connsiteX1-763" fmla="*/ 0 w 2857500"/>
                <a:gd name="connsiteY1-764" fmla="*/ 0 h 2667141"/>
                <a:gd name="connsiteX2-765" fmla="*/ 2621280 w 2857500"/>
                <a:gd name="connsiteY2-766" fmla="*/ 2392680 h 2667141"/>
                <a:gd name="connsiteX3-767" fmla="*/ 2103120 w 2857500"/>
                <a:gd name="connsiteY3-768" fmla="*/ 617220 h 2667141"/>
                <a:gd name="connsiteX4-769" fmla="*/ 2346960 w 2857500"/>
                <a:gd name="connsiteY4-770" fmla="*/ 1912620 h 2667141"/>
                <a:gd name="connsiteX5-771" fmla="*/ 1074420 w 2857500"/>
                <a:gd name="connsiteY5-772" fmla="*/ 15240 h 2667141"/>
                <a:gd name="connsiteX6-773" fmla="*/ 2857500 w 2857500"/>
                <a:gd name="connsiteY6-774" fmla="*/ 2667000 h 2667141"/>
                <a:gd name="connsiteX7-775" fmla="*/ 281940 w 2857500"/>
                <a:gd name="connsiteY7-776" fmla="*/ 312420 h 2667141"/>
                <a:gd name="connsiteX8-777" fmla="*/ 312420 w 2857500"/>
                <a:gd name="connsiteY8-778" fmla="*/ 2667000 h 2667141"/>
                <a:gd name="connsiteX9-779" fmla="*/ 15240 w 2857500"/>
                <a:gd name="connsiteY9-780" fmla="*/ 2659380 h 2667141"/>
                <a:gd name="connsiteX0-781" fmla="*/ 15240 w 2857500"/>
                <a:gd name="connsiteY0-782" fmla="*/ 2659380 h 2667141"/>
                <a:gd name="connsiteX1-783" fmla="*/ 0 w 2857500"/>
                <a:gd name="connsiteY1-784" fmla="*/ 0 h 2667141"/>
                <a:gd name="connsiteX2-785" fmla="*/ 2621280 w 2857500"/>
                <a:gd name="connsiteY2-786" fmla="*/ 2392680 h 2667141"/>
                <a:gd name="connsiteX3-787" fmla="*/ 2103120 w 2857500"/>
                <a:gd name="connsiteY3-788" fmla="*/ 617220 h 2667141"/>
                <a:gd name="connsiteX4-789" fmla="*/ 2346960 w 2857500"/>
                <a:gd name="connsiteY4-790" fmla="*/ 1912620 h 2667141"/>
                <a:gd name="connsiteX5-791" fmla="*/ 1074420 w 2857500"/>
                <a:gd name="connsiteY5-792" fmla="*/ 15240 h 2667141"/>
                <a:gd name="connsiteX6-793" fmla="*/ 2857500 w 2857500"/>
                <a:gd name="connsiteY6-794" fmla="*/ 2667000 h 2667141"/>
                <a:gd name="connsiteX7-795" fmla="*/ 281940 w 2857500"/>
                <a:gd name="connsiteY7-796" fmla="*/ 312420 h 2667141"/>
                <a:gd name="connsiteX8-797" fmla="*/ 312420 w 2857500"/>
                <a:gd name="connsiteY8-798" fmla="*/ 2667000 h 2667141"/>
                <a:gd name="connsiteX9-799" fmla="*/ 15240 w 2857500"/>
                <a:gd name="connsiteY9-800" fmla="*/ 2659380 h 2667141"/>
                <a:gd name="connsiteX0-801" fmla="*/ 15240 w 2857500"/>
                <a:gd name="connsiteY0-802" fmla="*/ 2659380 h 2667141"/>
                <a:gd name="connsiteX1-803" fmla="*/ 0 w 2857500"/>
                <a:gd name="connsiteY1-804" fmla="*/ 0 h 2667141"/>
                <a:gd name="connsiteX2-805" fmla="*/ 2621280 w 2857500"/>
                <a:gd name="connsiteY2-806" fmla="*/ 2392680 h 2667141"/>
                <a:gd name="connsiteX3-807" fmla="*/ 2026920 w 2857500"/>
                <a:gd name="connsiteY3-808" fmla="*/ 822960 h 2667141"/>
                <a:gd name="connsiteX4-809" fmla="*/ 2346960 w 2857500"/>
                <a:gd name="connsiteY4-810" fmla="*/ 1912620 h 2667141"/>
                <a:gd name="connsiteX5-811" fmla="*/ 1074420 w 2857500"/>
                <a:gd name="connsiteY5-812" fmla="*/ 15240 h 2667141"/>
                <a:gd name="connsiteX6-813" fmla="*/ 2857500 w 2857500"/>
                <a:gd name="connsiteY6-814" fmla="*/ 2667000 h 2667141"/>
                <a:gd name="connsiteX7-815" fmla="*/ 281940 w 2857500"/>
                <a:gd name="connsiteY7-816" fmla="*/ 312420 h 2667141"/>
                <a:gd name="connsiteX8-817" fmla="*/ 312420 w 2857500"/>
                <a:gd name="connsiteY8-818" fmla="*/ 2667000 h 2667141"/>
                <a:gd name="connsiteX9-819" fmla="*/ 15240 w 2857500"/>
                <a:gd name="connsiteY9-820" fmla="*/ 2659380 h 2667141"/>
                <a:gd name="connsiteX0-821" fmla="*/ 15240 w 2857500"/>
                <a:gd name="connsiteY0-822" fmla="*/ 2659380 h 2667141"/>
                <a:gd name="connsiteX1-823" fmla="*/ 0 w 2857500"/>
                <a:gd name="connsiteY1-824" fmla="*/ 0 h 2667141"/>
                <a:gd name="connsiteX2-825" fmla="*/ 2621280 w 2857500"/>
                <a:gd name="connsiteY2-826" fmla="*/ 2392680 h 2667141"/>
                <a:gd name="connsiteX3-827" fmla="*/ 2095500 w 2857500"/>
                <a:gd name="connsiteY3-828" fmla="*/ 624840 h 2667141"/>
                <a:gd name="connsiteX4-829" fmla="*/ 2346960 w 2857500"/>
                <a:gd name="connsiteY4-830" fmla="*/ 1912620 h 2667141"/>
                <a:gd name="connsiteX5-831" fmla="*/ 1074420 w 2857500"/>
                <a:gd name="connsiteY5-832" fmla="*/ 15240 h 2667141"/>
                <a:gd name="connsiteX6-833" fmla="*/ 2857500 w 2857500"/>
                <a:gd name="connsiteY6-834" fmla="*/ 2667000 h 2667141"/>
                <a:gd name="connsiteX7-835" fmla="*/ 281940 w 2857500"/>
                <a:gd name="connsiteY7-836" fmla="*/ 312420 h 2667141"/>
                <a:gd name="connsiteX8-837" fmla="*/ 312420 w 2857500"/>
                <a:gd name="connsiteY8-838" fmla="*/ 2667000 h 2667141"/>
                <a:gd name="connsiteX9-839" fmla="*/ 15240 w 2857500"/>
                <a:gd name="connsiteY9-840" fmla="*/ 2659380 h 2667141"/>
                <a:gd name="connsiteX0-841" fmla="*/ 15240 w 2857500"/>
                <a:gd name="connsiteY0-842" fmla="*/ 2659380 h 2667141"/>
                <a:gd name="connsiteX1-843" fmla="*/ 0 w 2857500"/>
                <a:gd name="connsiteY1-844" fmla="*/ 0 h 2667141"/>
                <a:gd name="connsiteX2-845" fmla="*/ 2621280 w 2857500"/>
                <a:gd name="connsiteY2-846" fmla="*/ 2392680 h 2667141"/>
                <a:gd name="connsiteX3-847" fmla="*/ 2095500 w 2857500"/>
                <a:gd name="connsiteY3-848" fmla="*/ 624840 h 2667141"/>
                <a:gd name="connsiteX4-849" fmla="*/ 2346960 w 2857500"/>
                <a:gd name="connsiteY4-850" fmla="*/ 1912620 h 2667141"/>
                <a:gd name="connsiteX5-851" fmla="*/ 1074420 w 2857500"/>
                <a:gd name="connsiteY5-852" fmla="*/ 15240 h 2667141"/>
                <a:gd name="connsiteX6-853" fmla="*/ 2857500 w 2857500"/>
                <a:gd name="connsiteY6-854" fmla="*/ 2667000 h 2667141"/>
                <a:gd name="connsiteX7-855" fmla="*/ 281940 w 2857500"/>
                <a:gd name="connsiteY7-856" fmla="*/ 312420 h 2667141"/>
                <a:gd name="connsiteX8-857" fmla="*/ 312420 w 2857500"/>
                <a:gd name="connsiteY8-858" fmla="*/ 2667000 h 2667141"/>
                <a:gd name="connsiteX9-859" fmla="*/ 15240 w 2857500"/>
                <a:gd name="connsiteY9-860" fmla="*/ 2659380 h 2667141"/>
                <a:gd name="connsiteX0-861" fmla="*/ 15240 w 2857500"/>
                <a:gd name="connsiteY0-862" fmla="*/ 2659380 h 2667141"/>
                <a:gd name="connsiteX1-863" fmla="*/ 0 w 2857500"/>
                <a:gd name="connsiteY1-864" fmla="*/ 0 h 2667141"/>
                <a:gd name="connsiteX2-865" fmla="*/ 2621280 w 2857500"/>
                <a:gd name="connsiteY2-866" fmla="*/ 2392680 h 2667141"/>
                <a:gd name="connsiteX3-867" fmla="*/ 2095500 w 2857500"/>
                <a:gd name="connsiteY3-868" fmla="*/ 624840 h 2667141"/>
                <a:gd name="connsiteX4-869" fmla="*/ 2346960 w 2857500"/>
                <a:gd name="connsiteY4-870" fmla="*/ 1912620 h 2667141"/>
                <a:gd name="connsiteX5-871" fmla="*/ 1074420 w 2857500"/>
                <a:gd name="connsiteY5-872" fmla="*/ 15240 h 2667141"/>
                <a:gd name="connsiteX6-873" fmla="*/ 2857500 w 2857500"/>
                <a:gd name="connsiteY6-874" fmla="*/ 2667000 h 2667141"/>
                <a:gd name="connsiteX7-875" fmla="*/ 281940 w 2857500"/>
                <a:gd name="connsiteY7-876" fmla="*/ 312420 h 2667141"/>
                <a:gd name="connsiteX8-877" fmla="*/ 312420 w 2857500"/>
                <a:gd name="connsiteY8-878" fmla="*/ 2667000 h 2667141"/>
                <a:gd name="connsiteX9-879" fmla="*/ 15240 w 2857500"/>
                <a:gd name="connsiteY9-880" fmla="*/ 2659380 h 2667141"/>
                <a:gd name="connsiteX0-881" fmla="*/ 15240 w 2857500"/>
                <a:gd name="connsiteY0-882" fmla="*/ 2659380 h 2667141"/>
                <a:gd name="connsiteX1-883" fmla="*/ 0 w 2857500"/>
                <a:gd name="connsiteY1-884" fmla="*/ 0 h 2667141"/>
                <a:gd name="connsiteX2-885" fmla="*/ 2621280 w 2857500"/>
                <a:gd name="connsiteY2-886" fmla="*/ 2392680 h 2667141"/>
                <a:gd name="connsiteX3-887" fmla="*/ 2095500 w 2857500"/>
                <a:gd name="connsiteY3-888" fmla="*/ 624840 h 2667141"/>
                <a:gd name="connsiteX4-889" fmla="*/ 2346960 w 2857500"/>
                <a:gd name="connsiteY4-890" fmla="*/ 1912620 h 2667141"/>
                <a:gd name="connsiteX5-891" fmla="*/ 1074420 w 2857500"/>
                <a:gd name="connsiteY5-892" fmla="*/ 15240 h 2667141"/>
                <a:gd name="connsiteX6-893" fmla="*/ 2857500 w 2857500"/>
                <a:gd name="connsiteY6-894" fmla="*/ 2667000 h 2667141"/>
                <a:gd name="connsiteX7-895" fmla="*/ 281940 w 2857500"/>
                <a:gd name="connsiteY7-896" fmla="*/ 312420 h 2667141"/>
                <a:gd name="connsiteX8-897" fmla="*/ 312420 w 2857500"/>
                <a:gd name="connsiteY8-898" fmla="*/ 2667000 h 2667141"/>
                <a:gd name="connsiteX9-899" fmla="*/ 15240 w 2857500"/>
                <a:gd name="connsiteY9-900" fmla="*/ 2659380 h 2667141"/>
                <a:gd name="connsiteX0-901" fmla="*/ 15240 w 2857500"/>
                <a:gd name="connsiteY0-902" fmla="*/ 2659380 h 2667141"/>
                <a:gd name="connsiteX1-903" fmla="*/ 0 w 2857500"/>
                <a:gd name="connsiteY1-904" fmla="*/ 0 h 2667141"/>
                <a:gd name="connsiteX2-905" fmla="*/ 2621280 w 2857500"/>
                <a:gd name="connsiteY2-906" fmla="*/ 2392680 h 2667141"/>
                <a:gd name="connsiteX3-907" fmla="*/ 2095500 w 2857500"/>
                <a:gd name="connsiteY3-908" fmla="*/ 624840 h 2667141"/>
                <a:gd name="connsiteX4-909" fmla="*/ 2346960 w 2857500"/>
                <a:gd name="connsiteY4-910" fmla="*/ 1912620 h 2667141"/>
                <a:gd name="connsiteX5-911" fmla="*/ 1074420 w 2857500"/>
                <a:gd name="connsiteY5-912" fmla="*/ 15240 h 2667141"/>
                <a:gd name="connsiteX6-913" fmla="*/ 2857500 w 2857500"/>
                <a:gd name="connsiteY6-914" fmla="*/ 2667000 h 2667141"/>
                <a:gd name="connsiteX7-915" fmla="*/ 281940 w 2857500"/>
                <a:gd name="connsiteY7-916" fmla="*/ 312420 h 2667141"/>
                <a:gd name="connsiteX8-917" fmla="*/ 312420 w 2857500"/>
                <a:gd name="connsiteY8-918" fmla="*/ 2667000 h 2667141"/>
                <a:gd name="connsiteX9-919" fmla="*/ 15240 w 2857500"/>
                <a:gd name="connsiteY9-920" fmla="*/ 2659380 h 2667141"/>
                <a:gd name="connsiteX0-921" fmla="*/ 15240 w 2857500"/>
                <a:gd name="connsiteY0-922" fmla="*/ 2659380 h 2667141"/>
                <a:gd name="connsiteX1-923" fmla="*/ 0 w 2857500"/>
                <a:gd name="connsiteY1-924" fmla="*/ 0 h 2667141"/>
                <a:gd name="connsiteX2-925" fmla="*/ 2621280 w 2857500"/>
                <a:gd name="connsiteY2-926" fmla="*/ 2392680 h 2667141"/>
                <a:gd name="connsiteX3-927" fmla="*/ 2095500 w 2857500"/>
                <a:gd name="connsiteY3-928" fmla="*/ 624840 h 2667141"/>
                <a:gd name="connsiteX4-929" fmla="*/ 2346960 w 2857500"/>
                <a:gd name="connsiteY4-930" fmla="*/ 1912620 h 2667141"/>
                <a:gd name="connsiteX5-931" fmla="*/ 1074420 w 2857500"/>
                <a:gd name="connsiteY5-932" fmla="*/ 15240 h 2667141"/>
                <a:gd name="connsiteX6-933" fmla="*/ 2857500 w 2857500"/>
                <a:gd name="connsiteY6-934" fmla="*/ 2667000 h 2667141"/>
                <a:gd name="connsiteX7-935" fmla="*/ 281940 w 2857500"/>
                <a:gd name="connsiteY7-936" fmla="*/ 312420 h 2667141"/>
                <a:gd name="connsiteX8-937" fmla="*/ 312420 w 2857500"/>
                <a:gd name="connsiteY8-938" fmla="*/ 2667000 h 2667141"/>
                <a:gd name="connsiteX9-939" fmla="*/ 15240 w 2857500"/>
                <a:gd name="connsiteY9-940" fmla="*/ 2659380 h 2667141"/>
                <a:gd name="connsiteX0-941" fmla="*/ 15240 w 2857500"/>
                <a:gd name="connsiteY0-942" fmla="*/ 2659380 h 2667141"/>
                <a:gd name="connsiteX1-943" fmla="*/ 0 w 2857500"/>
                <a:gd name="connsiteY1-944" fmla="*/ 0 h 2667141"/>
                <a:gd name="connsiteX2-945" fmla="*/ 2621280 w 2857500"/>
                <a:gd name="connsiteY2-946" fmla="*/ 2392680 h 2667141"/>
                <a:gd name="connsiteX3-947" fmla="*/ 2095500 w 2857500"/>
                <a:gd name="connsiteY3-948" fmla="*/ 624840 h 2667141"/>
                <a:gd name="connsiteX4-949" fmla="*/ 2346960 w 2857500"/>
                <a:gd name="connsiteY4-950" fmla="*/ 1912620 h 2667141"/>
                <a:gd name="connsiteX5-951" fmla="*/ 1074420 w 2857500"/>
                <a:gd name="connsiteY5-952" fmla="*/ 15240 h 2667141"/>
                <a:gd name="connsiteX6-953" fmla="*/ 2857500 w 2857500"/>
                <a:gd name="connsiteY6-954" fmla="*/ 2667000 h 2667141"/>
                <a:gd name="connsiteX7-955" fmla="*/ 281940 w 2857500"/>
                <a:gd name="connsiteY7-956" fmla="*/ 312420 h 2667141"/>
                <a:gd name="connsiteX8-957" fmla="*/ 312420 w 2857500"/>
                <a:gd name="connsiteY8-958" fmla="*/ 2667000 h 2667141"/>
                <a:gd name="connsiteX9-959" fmla="*/ 15240 w 2857500"/>
                <a:gd name="connsiteY9-960" fmla="*/ 2659380 h 2667141"/>
                <a:gd name="connsiteX0-961" fmla="*/ 15240 w 2857500"/>
                <a:gd name="connsiteY0-962" fmla="*/ 2659380 h 2667141"/>
                <a:gd name="connsiteX1-963" fmla="*/ 0 w 2857500"/>
                <a:gd name="connsiteY1-964" fmla="*/ 0 h 2667141"/>
                <a:gd name="connsiteX2-965" fmla="*/ 2606040 w 2857500"/>
                <a:gd name="connsiteY2-966" fmla="*/ 2369820 h 2667141"/>
                <a:gd name="connsiteX3-967" fmla="*/ 2095500 w 2857500"/>
                <a:gd name="connsiteY3-968" fmla="*/ 624840 h 2667141"/>
                <a:gd name="connsiteX4-969" fmla="*/ 2346960 w 2857500"/>
                <a:gd name="connsiteY4-970" fmla="*/ 1912620 h 2667141"/>
                <a:gd name="connsiteX5-971" fmla="*/ 1074420 w 2857500"/>
                <a:gd name="connsiteY5-972" fmla="*/ 15240 h 2667141"/>
                <a:gd name="connsiteX6-973" fmla="*/ 2857500 w 2857500"/>
                <a:gd name="connsiteY6-974" fmla="*/ 2667000 h 2667141"/>
                <a:gd name="connsiteX7-975" fmla="*/ 281940 w 2857500"/>
                <a:gd name="connsiteY7-976" fmla="*/ 312420 h 2667141"/>
                <a:gd name="connsiteX8-977" fmla="*/ 312420 w 2857500"/>
                <a:gd name="connsiteY8-978" fmla="*/ 2667000 h 2667141"/>
                <a:gd name="connsiteX9-979" fmla="*/ 15240 w 2857500"/>
                <a:gd name="connsiteY9-980" fmla="*/ 2659380 h 2667141"/>
                <a:gd name="connsiteX0-981" fmla="*/ 15240 w 2857500"/>
                <a:gd name="connsiteY0-982" fmla="*/ 2659380 h 2667141"/>
                <a:gd name="connsiteX1-983" fmla="*/ 0 w 2857500"/>
                <a:gd name="connsiteY1-984" fmla="*/ 0 h 2667141"/>
                <a:gd name="connsiteX2-985" fmla="*/ 2613660 w 2857500"/>
                <a:gd name="connsiteY2-986" fmla="*/ 2400300 h 2667141"/>
                <a:gd name="connsiteX3-987" fmla="*/ 2095500 w 2857500"/>
                <a:gd name="connsiteY3-988" fmla="*/ 624840 h 2667141"/>
                <a:gd name="connsiteX4-989" fmla="*/ 2346960 w 2857500"/>
                <a:gd name="connsiteY4-990" fmla="*/ 1912620 h 2667141"/>
                <a:gd name="connsiteX5-991" fmla="*/ 1074420 w 2857500"/>
                <a:gd name="connsiteY5-992" fmla="*/ 15240 h 2667141"/>
                <a:gd name="connsiteX6-993" fmla="*/ 2857500 w 2857500"/>
                <a:gd name="connsiteY6-994" fmla="*/ 2667000 h 2667141"/>
                <a:gd name="connsiteX7-995" fmla="*/ 281940 w 2857500"/>
                <a:gd name="connsiteY7-996" fmla="*/ 312420 h 2667141"/>
                <a:gd name="connsiteX8-997" fmla="*/ 312420 w 2857500"/>
                <a:gd name="connsiteY8-998" fmla="*/ 2667000 h 2667141"/>
                <a:gd name="connsiteX9-999" fmla="*/ 15240 w 2857500"/>
                <a:gd name="connsiteY9-1000" fmla="*/ 2659380 h 2667141"/>
                <a:gd name="connsiteX0-1001" fmla="*/ 15240 w 2857500"/>
                <a:gd name="connsiteY0-1002" fmla="*/ 2659380 h 2667141"/>
                <a:gd name="connsiteX1-1003" fmla="*/ 0 w 2857500"/>
                <a:gd name="connsiteY1-1004" fmla="*/ 0 h 2667141"/>
                <a:gd name="connsiteX2-1005" fmla="*/ 2644140 w 2857500"/>
                <a:gd name="connsiteY2-1006" fmla="*/ 2377440 h 2667141"/>
                <a:gd name="connsiteX3-1007" fmla="*/ 2095500 w 2857500"/>
                <a:gd name="connsiteY3-1008" fmla="*/ 624840 h 2667141"/>
                <a:gd name="connsiteX4-1009" fmla="*/ 2346960 w 2857500"/>
                <a:gd name="connsiteY4-1010" fmla="*/ 1912620 h 2667141"/>
                <a:gd name="connsiteX5-1011" fmla="*/ 1074420 w 2857500"/>
                <a:gd name="connsiteY5-1012" fmla="*/ 15240 h 2667141"/>
                <a:gd name="connsiteX6-1013" fmla="*/ 2857500 w 2857500"/>
                <a:gd name="connsiteY6-1014" fmla="*/ 2667000 h 2667141"/>
                <a:gd name="connsiteX7-1015" fmla="*/ 281940 w 2857500"/>
                <a:gd name="connsiteY7-1016" fmla="*/ 312420 h 2667141"/>
                <a:gd name="connsiteX8-1017" fmla="*/ 312420 w 2857500"/>
                <a:gd name="connsiteY8-1018" fmla="*/ 2667000 h 2667141"/>
                <a:gd name="connsiteX9-1019" fmla="*/ 15240 w 2857500"/>
                <a:gd name="connsiteY9-1020" fmla="*/ 2659380 h 2667141"/>
                <a:gd name="connsiteX0-1021" fmla="*/ 15240 w 2857500"/>
                <a:gd name="connsiteY0-1022" fmla="*/ 2659380 h 2667141"/>
                <a:gd name="connsiteX1-1023" fmla="*/ 0 w 2857500"/>
                <a:gd name="connsiteY1-1024" fmla="*/ 0 h 2667141"/>
                <a:gd name="connsiteX2-1025" fmla="*/ 2621280 w 2857500"/>
                <a:gd name="connsiteY2-1026" fmla="*/ 2369820 h 2667141"/>
                <a:gd name="connsiteX3-1027" fmla="*/ 2095500 w 2857500"/>
                <a:gd name="connsiteY3-1028" fmla="*/ 624840 h 2667141"/>
                <a:gd name="connsiteX4-1029" fmla="*/ 2346960 w 2857500"/>
                <a:gd name="connsiteY4-1030" fmla="*/ 1912620 h 2667141"/>
                <a:gd name="connsiteX5-1031" fmla="*/ 1074420 w 2857500"/>
                <a:gd name="connsiteY5-1032" fmla="*/ 15240 h 2667141"/>
                <a:gd name="connsiteX6-1033" fmla="*/ 2857500 w 2857500"/>
                <a:gd name="connsiteY6-1034" fmla="*/ 2667000 h 2667141"/>
                <a:gd name="connsiteX7-1035" fmla="*/ 281940 w 2857500"/>
                <a:gd name="connsiteY7-1036" fmla="*/ 312420 h 2667141"/>
                <a:gd name="connsiteX8-1037" fmla="*/ 312420 w 2857500"/>
                <a:gd name="connsiteY8-1038" fmla="*/ 2667000 h 2667141"/>
                <a:gd name="connsiteX9-1039" fmla="*/ 15240 w 2857500"/>
                <a:gd name="connsiteY9-1040" fmla="*/ 2659380 h 2667141"/>
                <a:gd name="connsiteX0-1041" fmla="*/ 15240 w 2918460"/>
                <a:gd name="connsiteY0-1042" fmla="*/ 2659380 h 2712858"/>
                <a:gd name="connsiteX1-1043" fmla="*/ 0 w 2918460"/>
                <a:gd name="connsiteY1-1044" fmla="*/ 0 h 2712858"/>
                <a:gd name="connsiteX2-1045" fmla="*/ 2621280 w 2918460"/>
                <a:gd name="connsiteY2-1046" fmla="*/ 2369820 h 2712858"/>
                <a:gd name="connsiteX3-1047" fmla="*/ 2095500 w 2918460"/>
                <a:gd name="connsiteY3-1048" fmla="*/ 624840 h 2712858"/>
                <a:gd name="connsiteX4-1049" fmla="*/ 2346960 w 2918460"/>
                <a:gd name="connsiteY4-1050" fmla="*/ 1912620 h 2712858"/>
                <a:gd name="connsiteX5-1051" fmla="*/ 1074420 w 2918460"/>
                <a:gd name="connsiteY5-1052" fmla="*/ 15240 h 2712858"/>
                <a:gd name="connsiteX6-1053" fmla="*/ 2918460 w 2918460"/>
                <a:gd name="connsiteY6-1054" fmla="*/ 2712720 h 2712858"/>
                <a:gd name="connsiteX7-1055" fmla="*/ 281940 w 2918460"/>
                <a:gd name="connsiteY7-1056" fmla="*/ 312420 h 2712858"/>
                <a:gd name="connsiteX8-1057" fmla="*/ 312420 w 2918460"/>
                <a:gd name="connsiteY8-1058" fmla="*/ 2667000 h 2712858"/>
                <a:gd name="connsiteX9-1059" fmla="*/ 15240 w 2918460"/>
                <a:gd name="connsiteY9-1060" fmla="*/ 2659380 h 2712858"/>
                <a:gd name="connsiteX0-1061" fmla="*/ 15240 w 2842260"/>
                <a:gd name="connsiteY0-1062" fmla="*/ 2659380 h 2667000"/>
                <a:gd name="connsiteX1-1063" fmla="*/ 0 w 2842260"/>
                <a:gd name="connsiteY1-1064" fmla="*/ 0 h 2667000"/>
                <a:gd name="connsiteX2-1065" fmla="*/ 2621280 w 2842260"/>
                <a:gd name="connsiteY2-1066" fmla="*/ 2369820 h 2667000"/>
                <a:gd name="connsiteX3-1067" fmla="*/ 2095500 w 2842260"/>
                <a:gd name="connsiteY3-1068" fmla="*/ 624840 h 2667000"/>
                <a:gd name="connsiteX4-1069" fmla="*/ 2346960 w 2842260"/>
                <a:gd name="connsiteY4-1070" fmla="*/ 1912620 h 2667000"/>
                <a:gd name="connsiteX5-1071" fmla="*/ 1074420 w 2842260"/>
                <a:gd name="connsiteY5-1072" fmla="*/ 15240 h 2667000"/>
                <a:gd name="connsiteX6-1073" fmla="*/ 2842260 w 2842260"/>
                <a:gd name="connsiteY6-1074" fmla="*/ 2644140 h 2667000"/>
                <a:gd name="connsiteX7-1075" fmla="*/ 281940 w 2842260"/>
                <a:gd name="connsiteY7-1076" fmla="*/ 312420 h 2667000"/>
                <a:gd name="connsiteX8-1077" fmla="*/ 312420 w 2842260"/>
                <a:gd name="connsiteY8-1078" fmla="*/ 2667000 h 2667000"/>
                <a:gd name="connsiteX9-1079" fmla="*/ 15240 w 2842260"/>
                <a:gd name="connsiteY9-1080" fmla="*/ 2659380 h 2667000"/>
                <a:gd name="connsiteX0-1081" fmla="*/ 15240 w 2842260"/>
                <a:gd name="connsiteY0-1082" fmla="*/ 2659380 h 2667000"/>
                <a:gd name="connsiteX1-1083" fmla="*/ 0 w 2842260"/>
                <a:gd name="connsiteY1-1084" fmla="*/ 0 h 2667000"/>
                <a:gd name="connsiteX2-1085" fmla="*/ 2621280 w 2842260"/>
                <a:gd name="connsiteY2-1086" fmla="*/ 2369820 h 2667000"/>
                <a:gd name="connsiteX3-1087" fmla="*/ 2095500 w 2842260"/>
                <a:gd name="connsiteY3-1088" fmla="*/ 624840 h 2667000"/>
                <a:gd name="connsiteX4-1089" fmla="*/ 2346960 w 2842260"/>
                <a:gd name="connsiteY4-1090" fmla="*/ 1912620 h 2667000"/>
                <a:gd name="connsiteX5-1091" fmla="*/ 1074420 w 2842260"/>
                <a:gd name="connsiteY5-1092" fmla="*/ 15240 h 2667000"/>
                <a:gd name="connsiteX6-1093" fmla="*/ 2842260 w 2842260"/>
                <a:gd name="connsiteY6-1094" fmla="*/ 2644140 h 2667000"/>
                <a:gd name="connsiteX7-1095" fmla="*/ 281940 w 2842260"/>
                <a:gd name="connsiteY7-1096" fmla="*/ 312420 h 2667000"/>
                <a:gd name="connsiteX8-1097" fmla="*/ 312420 w 2842260"/>
                <a:gd name="connsiteY8-1098" fmla="*/ 2667000 h 2667000"/>
                <a:gd name="connsiteX9-1099" fmla="*/ 15240 w 2842260"/>
                <a:gd name="connsiteY9-1100" fmla="*/ 2659380 h 2667000"/>
                <a:gd name="connsiteX0-1101" fmla="*/ 15240 w 2842260"/>
                <a:gd name="connsiteY0-1102" fmla="*/ 2659380 h 2667000"/>
                <a:gd name="connsiteX1-1103" fmla="*/ 0 w 2842260"/>
                <a:gd name="connsiteY1-1104" fmla="*/ 0 h 2667000"/>
                <a:gd name="connsiteX2-1105" fmla="*/ 2621280 w 2842260"/>
                <a:gd name="connsiteY2-1106" fmla="*/ 2369820 h 2667000"/>
                <a:gd name="connsiteX3-1107" fmla="*/ 2095500 w 2842260"/>
                <a:gd name="connsiteY3-1108" fmla="*/ 624840 h 2667000"/>
                <a:gd name="connsiteX4-1109" fmla="*/ 2346960 w 2842260"/>
                <a:gd name="connsiteY4-1110" fmla="*/ 1912620 h 2667000"/>
                <a:gd name="connsiteX5-1111" fmla="*/ 1074420 w 2842260"/>
                <a:gd name="connsiteY5-1112" fmla="*/ 15240 h 2667000"/>
                <a:gd name="connsiteX6-1113" fmla="*/ 2842260 w 2842260"/>
                <a:gd name="connsiteY6-1114" fmla="*/ 2644140 h 2667000"/>
                <a:gd name="connsiteX7-1115" fmla="*/ 281940 w 2842260"/>
                <a:gd name="connsiteY7-1116" fmla="*/ 312420 h 2667000"/>
                <a:gd name="connsiteX8-1117" fmla="*/ 312420 w 2842260"/>
                <a:gd name="connsiteY8-1118" fmla="*/ 2667000 h 2667000"/>
                <a:gd name="connsiteX9-1119" fmla="*/ 15240 w 2842260"/>
                <a:gd name="connsiteY9-1120" fmla="*/ 2659380 h 2667000"/>
                <a:gd name="connsiteX0-1121" fmla="*/ 15240 w 2842260"/>
                <a:gd name="connsiteY0-1122" fmla="*/ 2659380 h 2667000"/>
                <a:gd name="connsiteX1-1123" fmla="*/ 0 w 2842260"/>
                <a:gd name="connsiteY1-1124" fmla="*/ 0 h 2667000"/>
                <a:gd name="connsiteX2-1125" fmla="*/ 2613660 w 2842260"/>
                <a:gd name="connsiteY2-1126" fmla="*/ 2369820 h 2667000"/>
                <a:gd name="connsiteX3-1127" fmla="*/ 2095500 w 2842260"/>
                <a:gd name="connsiteY3-1128" fmla="*/ 624840 h 2667000"/>
                <a:gd name="connsiteX4-1129" fmla="*/ 2346960 w 2842260"/>
                <a:gd name="connsiteY4-1130" fmla="*/ 1912620 h 2667000"/>
                <a:gd name="connsiteX5-1131" fmla="*/ 1074420 w 2842260"/>
                <a:gd name="connsiteY5-1132" fmla="*/ 15240 h 2667000"/>
                <a:gd name="connsiteX6-1133" fmla="*/ 2842260 w 2842260"/>
                <a:gd name="connsiteY6-1134" fmla="*/ 2644140 h 2667000"/>
                <a:gd name="connsiteX7-1135" fmla="*/ 281940 w 2842260"/>
                <a:gd name="connsiteY7-1136" fmla="*/ 312420 h 2667000"/>
                <a:gd name="connsiteX8-1137" fmla="*/ 312420 w 2842260"/>
                <a:gd name="connsiteY8-1138" fmla="*/ 2667000 h 2667000"/>
                <a:gd name="connsiteX9-1139" fmla="*/ 15240 w 2842260"/>
                <a:gd name="connsiteY9-1140" fmla="*/ 2659380 h 2667000"/>
                <a:gd name="connsiteX0-1141" fmla="*/ 15240 w 2842260"/>
                <a:gd name="connsiteY0-1142" fmla="*/ 2659380 h 2667000"/>
                <a:gd name="connsiteX1-1143" fmla="*/ 0 w 2842260"/>
                <a:gd name="connsiteY1-1144" fmla="*/ 0 h 2667000"/>
                <a:gd name="connsiteX2-1145" fmla="*/ 2613660 w 2842260"/>
                <a:gd name="connsiteY2-1146" fmla="*/ 2369820 h 2667000"/>
                <a:gd name="connsiteX3-1147" fmla="*/ 2095500 w 2842260"/>
                <a:gd name="connsiteY3-1148" fmla="*/ 624840 h 2667000"/>
                <a:gd name="connsiteX4-1149" fmla="*/ 2346960 w 2842260"/>
                <a:gd name="connsiteY4-1150" fmla="*/ 1912620 h 2667000"/>
                <a:gd name="connsiteX5-1151" fmla="*/ 1074420 w 2842260"/>
                <a:gd name="connsiteY5-1152" fmla="*/ 15240 h 2667000"/>
                <a:gd name="connsiteX6-1153" fmla="*/ 2842260 w 2842260"/>
                <a:gd name="connsiteY6-1154" fmla="*/ 2644140 h 2667000"/>
                <a:gd name="connsiteX7-1155" fmla="*/ 281940 w 2842260"/>
                <a:gd name="connsiteY7-1156" fmla="*/ 312420 h 2667000"/>
                <a:gd name="connsiteX8-1157" fmla="*/ 312420 w 2842260"/>
                <a:gd name="connsiteY8-1158" fmla="*/ 2667000 h 2667000"/>
                <a:gd name="connsiteX9-1159" fmla="*/ 15240 w 2842260"/>
                <a:gd name="connsiteY9-1160" fmla="*/ 2659380 h 2667000"/>
                <a:gd name="connsiteX0-1161" fmla="*/ 15240 w 2842260"/>
                <a:gd name="connsiteY0-1162" fmla="*/ 2659380 h 2667000"/>
                <a:gd name="connsiteX1-1163" fmla="*/ 0 w 2842260"/>
                <a:gd name="connsiteY1-1164" fmla="*/ 0 h 2667000"/>
                <a:gd name="connsiteX2-1165" fmla="*/ 2606040 w 2842260"/>
                <a:gd name="connsiteY2-1166" fmla="*/ 2385060 h 2667000"/>
                <a:gd name="connsiteX3-1167" fmla="*/ 2095500 w 2842260"/>
                <a:gd name="connsiteY3-1168" fmla="*/ 624840 h 2667000"/>
                <a:gd name="connsiteX4-1169" fmla="*/ 2346960 w 2842260"/>
                <a:gd name="connsiteY4-1170" fmla="*/ 1912620 h 2667000"/>
                <a:gd name="connsiteX5-1171" fmla="*/ 1074420 w 2842260"/>
                <a:gd name="connsiteY5-1172" fmla="*/ 15240 h 2667000"/>
                <a:gd name="connsiteX6-1173" fmla="*/ 2842260 w 2842260"/>
                <a:gd name="connsiteY6-1174" fmla="*/ 2644140 h 2667000"/>
                <a:gd name="connsiteX7-1175" fmla="*/ 281940 w 2842260"/>
                <a:gd name="connsiteY7-1176" fmla="*/ 312420 h 2667000"/>
                <a:gd name="connsiteX8-1177" fmla="*/ 312420 w 2842260"/>
                <a:gd name="connsiteY8-1178" fmla="*/ 2667000 h 2667000"/>
                <a:gd name="connsiteX9-1179" fmla="*/ 15240 w 2842260"/>
                <a:gd name="connsiteY9-1180" fmla="*/ 2659380 h 2667000"/>
                <a:gd name="connsiteX0-1181" fmla="*/ 15240 w 2842260"/>
                <a:gd name="connsiteY0-1182" fmla="*/ 2659380 h 2667000"/>
                <a:gd name="connsiteX1-1183" fmla="*/ 0 w 2842260"/>
                <a:gd name="connsiteY1-1184" fmla="*/ 0 h 2667000"/>
                <a:gd name="connsiteX2-1185" fmla="*/ 2606040 w 2842260"/>
                <a:gd name="connsiteY2-1186" fmla="*/ 2385060 h 2667000"/>
                <a:gd name="connsiteX3-1187" fmla="*/ 2095500 w 2842260"/>
                <a:gd name="connsiteY3-1188" fmla="*/ 624840 h 2667000"/>
                <a:gd name="connsiteX4-1189" fmla="*/ 2346960 w 2842260"/>
                <a:gd name="connsiteY4-1190" fmla="*/ 1912620 h 2667000"/>
                <a:gd name="connsiteX5-1191" fmla="*/ 1074420 w 2842260"/>
                <a:gd name="connsiteY5-1192" fmla="*/ 15240 h 2667000"/>
                <a:gd name="connsiteX6-1193" fmla="*/ 2842260 w 2842260"/>
                <a:gd name="connsiteY6-1194" fmla="*/ 2644140 h 2667000"/>
                <a:gd name="connsiteX7-1195" fmla="*/ 281940 w 2842260"/>
                <a:gd name="connsiteY7-1196" fmla="*/ 312420 h 2667000"/>
                <a:gd name="connsiteX8-1197" fmla="*/ 312420 w 2842260"/>
                <a:gd name="connsiteY8-1198" fmla="*/ 2667000 h 2667000"/>
                <a:gd name="connsiteX9-1199" fmla="*/ 15240 w 2842260"/>
                <a:gd name="connsiteY9-1200" fmla="*/ 2659380 h 2667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842260" h="2667000">
                  <a:moveTo>
                    <a:pt x="15240" y="2659380"/>
                  </a:moveTo>
                  <a:lnTo>
                    <a:pt x="0" y="0"/>
                  </a:lnTo>
                  <a:cubicBezTo>
                    <a:pt x="1912620" y="27940"/>
                    <a:pt x="1051560" y="2029460"/>
                    <a:pt x="2606040" y="2385060"/>
                  </a:cubicBezTo>
                  <a:cubicBezTo>
                    <a:pt x="2552700" y="1808480"/>
                    <a:pt x="2697480" y="1140460"/>
                    <a:pt x="2095500" y="624840"/>
                  </a:cubicBezTo>
                  <a:cubicBezTo>
                    <a:pt x="2252980" y="1003300"/>
                    <a:pt x="2387600" y="1473200"/>
                    <a:pt x="2346960" y="1912620"/>
                  </a:cubicBezTo>
                  <a:cubicBezTo>
                    <a:pt x="1800860" y="1775460"/>
                    <a:pt x="1955800" y="541020"/>
                    <a:pt x="1074420" y="15240"/>
                  </a:cubicBezTo>
                  <a:cubicBezTo>
                    <a:pt x="3385820" y="71120"/>
                    <a:pt x="2649220" y="2001520"/>
                    <a:pt x="2842260" y="2644140"/>
                  </a:cubicBezTo>
                  <a:cubicBezTo>
                    <a:pt x="800100" y="2679700"/>
                    <a:pt x="1691640" y="505460"/>
                    <a:pt x="281940" y="312420"/>
                  </a:cubicBezTo>
                  <a:lnTo>
                    <a:pt x="312420" y="2667000"/>
                  </a:lnTo>
                  <a:lnTo>
                    <a:pt x="15240" y="2659380"/>
                  </a:lnTo>
                  <a:close/>
                </a:path>
              </a:pathLst>
            </a:custGeom>
            <a:solidFill>
              <a:srgbClr val="129E01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2"/>
          <a:srcRect b="25172"/>
          <a:stretch>
            <a:fillRect/>
          </a:stretch>
        </p:blipFill>
        <p:spPr>
          <a:xfrm>
            <a:off x="4684907" y="570609"/>
            <a:ext cx="8709531" cy="5914516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7" name="Gráfico 6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4114" t="77942" r="1"/>
          <a:stretch>
            <a:fillRect/>
          </a:stretch>
        </p:blipFill>
        <p:spPr>
          <a:xfrm>
            <a:off x="-1" y="0"/>
            <a:ext cx="5771999" cy="914400"/>
          </a:xfrm>
          <a:prstGeom prst="rect">
            <a:avLst/>
          </a:prstGeom>
        </p:spPr>
      </p:pic>
      <p:sp>
        <p:nvSpPr>
          <p:cNvPr id="6" name="Caixa de Texto 1"/>
          <p:cNvSpPr txBox="1"/>
          <p:nvPr/>
        </p:nvSpPr>
        <p:spPr>
          <a:xfrm>
            <a:off x="6890404" y="6321435"/>
            <a:ext cx="5532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altLang="pt-BR" sz="2400" b="1" dirty="0">
                <a:solidFill>
                  <a:srgbClr val="0038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Superintendência Norte - ON</a:t>
            </a:r>
          </a:p>
        </p:txBody>
      </p:sp>
      <p:sp>
        <p:nvSpPr>
          <p:cNvPr id="36" name="Forma Livre: Forma 35"/>
          <p:cNvSpPr/>
          <p:nvPr/>
        </p:nvSpPr>
        <p:spPr>
          <a:xfrm rot="19713019" flipH="1">
            <a:off x="16840091" y="2850736"/>
            <a:ext cx="9005236" cy="9169716"/>
          </a:xfrm>
          <a:custGeom>
            <a:avLst/>
            <a:gdLst>
              <a:gd name="connsiteX0" fmla="*/ 5427077 w 9005236"/>
              <a:gd name="connsiteY0" fmla="*/ 0 h 9169716"/>
              <a:gd name="connsiteX1" fmla="*/ 0 w 9005236"/>
              <a:gd name="connsiteY1" fmla="*/ 3319165 h 9169716"/>
              <a:gd name="connsiteX2" fmla="*/ 3578158 w 9005236"/>
              <a:gd name="connsiteY2" fmla="*/ 9169716 h 9169716"/>
              <a:gd name="connsiteX3" fmla="*/ 9005236 w 9005236"/>
              <a:gd name="connsiteY3" fmla="*/ 5850550 h 9169716"/>
              <a:gd name="connsiteX4" fmla="*/ 5427077 w 9005236"/>
              <a:gd name="connsiteY4" fmla="*/ 0 h 9169716"/>
              <a:gd name="connsiteX5" fmla="*/ 2906672 w 9005236"/>
              <a:gd name="connsiteY5" fmla="*/ 2215903 h 9169716"/>
              <a:gd name="connsiteX6" fmla="*/ 4850948 w 9005236"/>
              <a:gd name="connsiteY6" fmla="*/ 1878776 h 9169716"/>
              <a:gd name="connsiteX7" fmla="*/ 6082575 w 9005236"/>
              <a:gd name="connsiteY7" fmla="*/ 6943722 h 9169716"/>
              <a:gd name="connsiteX8" fmla="*/ 1475870 w 9005236"/>
              <a:gd name="connsiteY8" fmla="*/ 5272151 h 9169716"/>
              <a:gd name="connsiteX9" fmla="*/ 2906672 w 9005236"/>
              <a:gd name="connsiteY9" fmla="*/ 2215903 h 9169716"/>
              <a:gd name="connsiteX10" fmla="*/ 3943271 w 9005236"/>
              <a:gd name="connsiteY10" fmla="*/ 2404678 h 9169716"/>
              <a:gd name="connsiteX11" fmla="*/ 7501147 w 9005236"/>
              <a:gd name="connsiteY11" fmla="*/ 3668139 h 9169716"/>
              <a:gd name="connsiteX12" fmla="*/ 4896678 w 9005236"/>
              <a:gd name="connsiteY12" fmla="*/ 6859599 h 9169716"/>
              <a:gd name="connsiteX13" fmla="*/ 3943271 w 9005236"/>
              <a:gd name="connsiteY13" fmla="*/ 2404678 h 9169716"/>
              <a:gd name="connsiteX14" fmla="*/ 5094446 w 9005236"/>
              <a:gd name="connsiteY14" fmla="*/ 2731231 h 9169716"/>
              <a:gd name="connsiteX15" fmla="*/ 6468975 w 9005236"/>
              <a:gd name="connsiteY15" fmla="*/ 5007896 h 9169716"/>
              <a:gd name="connsiteX16" fmla="*/ 6219427 w 9005236"/>
              <a:gd name="connsiteY16" fmla="*/ 5169450 h 9169716"/>
              <a:gd name="connsiteX17" fmla="*/ 5016928 w 9005236"/>
              <a:gd name="connsiteY17" fmla="*/ 3144858 h 9169716"/>
              <a:gd name="connsiteX18" fmla="*/ 4049297 w 9005236"/>
              <a:gd name="connsiteY18" fmla="*/ 6469891 h 9169716"/>
              <a:gd name="connsiteX19" fmla="*/ 4185811 w 9005236"/>
              <a:gd name="connsiteY19" fmla="*/ 3304810 h 9169716"/>
              <a:gd name="connsiteX20" fmla="*/ 4090166 w 9005236"/>
              <a:gd name="connsiteY20" fmla="*/ 5587410 h 9169716"/>
              <a:gd name="connsiteX21" fmla="*/ 3632788 w 9005236"/>
              <a:gd name="connsiteY21" fmla="*/ 4357607 h 9169716"/>
              <a:gd name="connsiteX22" fmla="*/ 4115641 w 9005236"/>
              <a:gd name="connsiteY22" fmla="*/ 6125623 h 9169716"/>
              <a:gd name="connsiteX23" fmla="*/ 5094446 w 9005236"/>
              <a:gd name="connsiteY23" fmla="*/ 2731231 h 916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05236" h="9169716">
                <a:moveTo>
                  <a:pt x="5427077" y="0"/>
                </a:moveTo>
                <a:lnTo>
                  <a:pt x="0" y="3319165"/>
                </a:lnTo>
                <a:lnTo>
                  <a:pt x="3578158" y="9169716"/>
                </a:lnTo>
                <a:lnTo>
                  <a:pt x="9005236" y="5850550"/>
                </a:lnTo>
                <a:lnTo>
                  <a:pt x="5427077" y="0"/>
                </a:lnTo>
                <a:close/>
                <a:moveTo>
                  <a:pt x="2906672" y="2215903"/>
                </a:moveTo>
                <a:cubicBezTo>
                  <a:pt x="3490443" y="1880769"/>
                  <a:pt x="4181377" y="1746988"/>
                  <a:pt x="4850948" y="1878776"/>
                </a:cubicBezTo>
                <a:cubicBezTo>
                  <a:pt x="1165410" y="2568149"/>
                  <a:pt x="2297143" y="7993768"/>
                  <a:pt x="6082575" y="6943722"/>
                </a:cubicBezTo>
                <a:cubicBezTo>
                  <a:pt x="3779621" y="8507511"/>
                  <a:pt x="1695618" y="6675757"/>
                  <a:pt x="1475870" y="5272151"/>
                </a:cubicBezTo>
                <a:cubicBezTo>
                  <a:pt x="1258442" y="3892316"/>
                  <a:pt x="1933719" y="2774456"/>
                  <a:pt x="2906672" y="2215903"/>
                </a:cubicBezTo>
                <a:close/>
                <a:moveTo>
                  <a:pt x="3943271" y="2404678"/>
                </a:moveTo>
                <a:cubicBezTo>
                  <a:pt x="5352549" y="1597272"/>
                  <a:pt x="6967519" y="2258624"/>
                  <a:pt x="7501147" y="3668139"/>
                </a:cubicBezTo>
                <a:cubicBezTo>
                  <a:pt x="7934038" y="4819800"/>
                  <a:pt x="7205300" y="6975063"/>
                  <a:pt x="4896678" y="6859599"/>
                </a:cubicBezTo>
                <a:cubicBezTo>
                  <a:pt x="8041309" y="6030171"/>
                  <a:pt x="6865290" y="1779601"/>
                  <a:pt x="3943271" y="2404678"/>
                </a:cubicBezTo>
                <a:close/>
                <a:moveTo>
                  <a:pt x="5094446" y="2731231"/>
                </a:moveTo>
                <a:lnTo>
                  <a:pt x="6468975" y="5007896"/>
                </a:lnTo>
                <a:lnTo>
                  <a:pt x="6219427" y="5169450"/>
                </a:lnTo>
                <a:lnTo>
                  <a:pt x="5016928" y="3144858"/>
                </a:lnTo>
                <a:cubicBezTo>
                  <a:pt x="3915034" y="4045050"/>
                  <a:pt x="5810014" y="5434731"/>
                  <a:pt x="4049297" y="6469891"/>
                </a:cubicBezTo>
                <a:cubicBezTo>
                  <a:pt x="3878692" y="5820954"/>
                  <a:pt x="2243114" y="4558453"/>
                  <a:pt x="4185811" y="3304810"/>
                </a:cubicBezTo>
                <a:cubicBezTo>
                  <a:pt x="3708233" y="4213212"/>
                  <a:pt x="4484480" y="5185471"/>
                  <a:pt x="4090166" y="5587410"/>
                </a:cubicBezTo>
                <a:cubicBezTo>
                  <a:pt x="3826229" y="5233745"/>
                  <a:pt x="3695903" y="4762636"/>
                  <a:pt x="3632788" y="4357607"/>
                </a:cubicBezTo>
                <a:cubicBezTo>
                  <a:pt x="3388264" y="5111565"/>
                  <a:pt x="3860315" y="5605913"/>
                  <a:pt x="4115641" y="6125623"/>
                </a:cubicBezTo>
                <a:cubicBezTo>
                  <a:pt x="5256231" y="5011211"/>
                  <a:pt x="3477370" y="3752975"/>
                  <a:pt x="5094446" y="2731231"/>
                </a:cubicBezTo>
                <a:close/>
              </a:path>
            </a:pathLst>
          </a:cu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Forma Livre: Forma 55"/>
          <p:cNvSpPr/>
          <p:nvPr/>
        </p:nvSpPr>
        <p:spPr>
          <a:xfrm>
            <a:off x="13548489" y="2351585"/>
            <a:ext cx="6181289" cy="5696260"/>
          </a:xfrm>
          <a:custGeom>
            <a:avLst/>
            <a:gdLst>
              <a:gd name="connsiteX0" fmla="*/ 2155945 w 6181289"/>
              <a:gd name="connsiteY0" fmla="*/ 812662 h 5696260"/>
              <a:gd name="connsiteX1" fmla="*/ 2154547 w 6181289"/>
              <a:gd name="connsiteY1" fmla="*/ 813084 h 5696260"/>
              <a:gd name="connsiteX2" fmla="*/ 2153182 w 6181289"/>
              <a:gd name="connsiteY2" fmla="*/ 813793 h 5696260"/>
              <a:gd name="connsiteX3" fmla="*/ 3207599 w 6181289"/>
              <a:gd name="connsiteY3" fmla="*/ 1148 h 5696260"/>
              <a:gd name="connsiteX4" fmla="*/ 6022812 w 6181289"/>
              <a:gd name="connsiteY4" fmla="*/ 1861909 h 5696260"/>
              <a:gd name="connsiteX5" fmla="*/ 2964979 w 6181289"/>
              <a:gd name="connsiteY5" fmla="*/ 5691471 h 5696260"/>
              <a:gd name="connsiteX6" fmla="*/ 4675670 w 6181289"/>
              <a:gd name="connsiteY6" fmla="*/ 4500857 h 5696260"/>
              <a:gd name="connsiteX7" fmla="*/ 4798572 w 6181289"/>
              <a:gd name="connsiteY7" fmla="*/ 4279914 h 5696260"/>
              <a:gd name="connsiteX8" fmla="*/ 4803548 w 6181289"/>
              <a:gd name="connsiteY8" fmla="*/ 4270348 h 5696260"/>
              <a:gd name="connsiteX9" fmla="*/ 4807001 w 6181289"/>
              <a:gd name="connsiteY9" fmla="*/ 4262148 h 5696260"/>
              <a:gd name="connsiteX10" fmla="*/ 4733199 w 6181289"/>
              <a:gd name="connsiteY10" fmla="*/ 4373916 h 5696260"/>
              <a:gd name="connsiteX11" fmla="*/ 3512624 w 6181289"/>
              <a:gd name="connsiteY11" fmla="*/ 5247184 h 5696260"/>
              <a:gd name="connsiteX12" fmla="*/ 3472956 w 6181289"/>
              <a:gd name="connsiteY12" fmla="*/ 5263057 h 5696260"/>
              <a:gd name="connsiteX13" fmla="*/ 3401213 w 6181289"/>
              <a:gd name="connsiteY13" fmla="*/ 5297110 h 5696260"/>
              <a:gd name="connsiteX14" fmla="*/ 45763 w 6181289"/>
              <a:gd name="connsiteY14" fmla="*/ 3637215 h 5696260"/>
              <a:gd name="connsiteX15" fmla="*/ 1842059 w 6181289"/>
              <a:gd name="connsiteY15" fmla="*/ 781724 h 5696260"/>
              <a:gd name="connsiteX16" fmla="*/ 1919362 w 6181289"/>
              <a:gd name="connsiteY16" fmla="*/ 766849 h 5696260"/>
              <a:gd name="connsiteX17" fmla="*/ 1938827 w 6181289"/>
              <a:gd name="connsiteY17" fmla="*/ 761362 h 5696260"/>
              <a:gd name="connsiteX18" fmla="*/ 1995682 w 6181289"/>
              <a:gd name="connsiteY18" fmla="*/ 752163 h 5696260"/>
              <a:gd name="connsiteX19" fmla="*/ 2124463 w 6181289"/>
              <a:gd name="connsiteY19" fmla="*/ 727381 h 5696260"/>
              <a:gd name="connsiteX20" fmla="*/ 2199454 w 6181289"/>
              <a:gd name="connsiteY20" fmla="*/ 719191 h 5696260"/>
              <a:gd name="connsiteX21" fmla="*/ 2204914 w 6181289"/>
              <a:gd name="connsiteY21" fmla="*/ 718307 h 5696260"/>
              <a:gd name="connsiteX22" fmla="*/ 2211280 w 6181289"/>
              <a:gd name="connsiteY22" fmla="*/ 717899 h 5696260"/>
              <a:gd name="connsiteX23" fmla="*/ 2271320 w 6181289"/>
              <a:gd name="connsiteY23" fmla="*/ 711342 h 5696260"/>
              <a:gd name="connsiteX24" fmla="*/ 2421772 w 6181289"/>
              <a:gd name="connsiteY24" fmla="*/ 703037 h 5696260"/>
              <a:gd name="connsiteX25" fmla="*/ 2417747 w 6181289"/>
              <a:gd name="connsiteY25" fmla="*/ 704662 h 5696260"/>
              <a:gd name="connsiteX26" fmla="*/ 2487243 w 6181289"/>
              <a:gd name="connsiteY26" fmla="*/ 700207 h 5696260"/>
              <a:gd name="connsiteX27" fmla="*/ 3908685 w 6181289"/>
              <a:gd name="connsiteY27" fmla="*/ 965382 h 5696260"/>
              <a:gd name="connsiteX28" fmla="*/ 3807586 w 6181289"/>
              <a:gd name="connsiteY28" fmla="*/ 891770 h 5696260"/>
              <a:gd name="connsiteX29" fmla="*/ 3687692 w 6181289"/>
              <a:gd name="connsiteY29" fmla="*/ 819178 h 5696260"/>
              <a:gd name="connsiteX30" fmla="*/ 1373044 w 6181289"/>
              <a:gd name="connsiteY30" fmla="*/ 727971 h 5696260"/>
              <a:gd name="connsiteX31" fmla="*/ 3207599 w 6181289"/>
              <a:gd name="connsiteY31" fmla="*/ 1148 h 5696260"/>
              <a:gd name="connsiteX0-1" fmla="*/ 2155945 w 6181289"/>
              <a:gd name="connsiteY0-2" fmla="*/ 812662 h 5696260"/>
              <a:gd name="connsiteX1-3" fmla="*/ 2154547 w 6181289"/>
              <a:gd name="connsiteY1-4" fmla="*/ 813084 h 5696260"/>
              <a:gd name="connsiteX2-5" fmla="*/ 2153182 w 6181289"/>
              <a:gd name="connsiteY2-6" fmla="*/ 813793 h 5696260"/>
              <a:gd name="connsiteX3-7" fmla="*/ 2155945 w 6181289"/>
              <a:gd name="connsiteY3-8" fmla="*/ 812662 h 5696260"/>
              <a:gd name="connsiteX4-9" fmla="*/ 3207599 w 6181289"/>
              <a:gd name="connsiteY4-10" fmla="*/ 1148 h 5696260"/>
              <a:gd name="connsiteX5-11" fmla="*/ 6022812 w 6181289"/>
              <a:gd name="connsiteY5-12" fmla="*/ 1861909 h 5696260"/>
              <a:gd name="connsiteX6-13" fmla="*/ 2964979 w 6181289"/>
              <a:gd name="connsiteY6-14" fmla="*/ 5691471 h 5696260"/>
              <a:gd name="connsiteX7-15" fmla="*/ 4675670 w 6181289"/>
              <a:gd name="connsiteY7-16" fmla="*/ 4500857 h 5696260"/>
              <a:gd name="connsiteX8-17" fmla="*/ 4798572 w 6181289"/>
              <a:gd name="connsiteY8-18" fmla="*/ 4279914 h 5696260"/>
              <a:gd name="connsiteX9-19" fmla="*/ 4803548 w 6181289"/>
              <a:gd name="connsiteY9-20" fmla="*/ 4270348 h 5696260"/>
              <a:gd name="connsiteX10-21" fmla="*/ 4807001 w 6181289"/>
              <a:gd name="connsiteY10-22" fmla="*/ 4262148 h 5696260"/>
              <a:gd name="connsiteX11-23" fmla="*/ 4733199 w 6181289"/>
              <a:gd name="connsiteY11-24" fmla="*/ 4373916 h 5696260"/>
              <a:gd name="connsiteX12-25" fmla="*/ 3472956 w 6181289"/>
              <a:gd name="connsiteY12-26" fmla="*/ 5263057 h 5696260"/>
              <a:gd name="connsiteX13-27" fmla="*/ 3401213 w 6181289"/>
              <a:gd name="connsiteY13-28" fmla="*/ 5297110 h 5696260"/>
              <a:gd name="connsiteX14-29" fmla="*/ 45763 w 6181289"/>
              <a:gd name="connsiteY14-30" fmla="*/ 3637215 h 5696260"/>
              <a:gd name="connsiteX15-31" fmla="*/ 1842059 w 6181289"/>
              <a:gd name="connsiteY15-32" fmla="*/ 781724 h 5696260"/>
              <a:gd name="connsiteX16-33" fmla="*/ 1919362 w 6181289"/>
              <a:gd name="connsiteY16-34" fmla="*/ 766849 h 5696260"/>
              <a:gd name="connsiteX17-35" fmla="*/ 1938827 w 6181289"/>
              <a:gd name="connsiteY17-36" fmla="*/ 761362 h 5696260"/>
              <a:gd name="connsiteX18-37" fmla="*/ 1995682 w 6181289"/>
              <a:gd name="connsiteY18-38" fmla="*/ 752163 h 5696260"/>
              <a:gd name="connsiteX19-39" fmla="*/ 2124463 w 6181289"/>
              <a:gd name="connsiteY19-40" fmla="*/ 727381 h 5696260"/>
              <a:gd name="connsiteX20-41" fmla="*/ 2199454 w 6181289"/>
              <a:gd name="connsiteY20-42" fmla="*/ 719191 h 5696260"/>
              <a:gd name="connsiteX21-43" fmla="*/ 2204914 w 6181289"/>
              <a:gd name="connsiteY21-44" fmla="*/ 718307 h 5696260"/>
              <a:gd name="connsiteX22-45" fmla="*/ 2211280 w 6181289"/>
              <a:gd name="connsiteY22-46" fmla="*/ 717899 h 5696260"/>
              <a:gd name="connsiteX23-47" fmla="*/ 2271320 w 6181289"/>
              <a:gd name="connsiteY23-48" fmla="*/ 711342 h 5696260"/>
              <a:gd name="connsiteX24-49" fmla="*/ 2421772 w 6181289"/>
              <a:gd name="connsiteY24-50" fmla="*/ 703037 h 5696260"/>
              <a:gd name="connsiteX25-51" fmla="*/ 2417747 w 6181289"/>
              <a:gd name="connsiteY25-52" fmla="*/ 704662 h 5696260"/>
              <a:gd name="connsiteX26-53" fmla="*/ 2487243 w 6181289"/>
              <a:gd name="connsiteY26-54" fmla="*/ 700207 h 5696260"/>
              <a:gd name="connsiteX27-55" fmla="*/ 3908685 w 6181289"/>
              <a:gd name="connsiteY27-56" fmla="*/ 965382 h 5696260"/>
              <a:gd name="connsiteX28-57" fmla="*/ 3807586 w 6181289"/>
              <a:gd name="connsiteY28-58" fmla="*/ 891770 h 5696260"/>
              <a:gd name="connsiteX29-59" fmla="*/ 3687692 w 6181289"/>
              <a:gd name="connsiteY29-60" fmla="*/ 819178 h 5696260"/>
              <a:gd name="connsiteX30-61" fmla="*/ 1373044 w 6181289"/>
              <a:gd name="connsiteY30-62" fmla="*/ 727971 h 5696260"/>
              <a:gd name="connsiteX31-63" fmla="*/ 3207599 w 6181289"/>
              <a:gd name="connsiteY31-64" fmla="*/ 1148 h 5696260"/>
              <a:gd name="connsiteX0-65" fmla="*/ 2155945 w 6181289"/>
              <a:gd name="connsiteY0-66" fmla="*/ 812662 h 5696260"/>
              <a:gd name="connsiteX1-67" fmla="*/ 2154547 w 6181289"/>
              <a:gd name="connsiteY1-68" fmla="*/ 813084 h 5696260"/>
              <a:gd name="connsiteX2-69" fmla="*/ 2153182 w 6181289"/>
              <a:gd name="connsiteY2-70" fmla="*/ 813793 h 5696260"/>
              <a:gd name="connsiteX3-71" fmla="*/ 2155945 w 6181289"/>
              <a:gd name="connsiteY3-72" fmla="*/ 812662 h 5696260"/>
              <a:gd name="connsiteX4-73" fmla="*/ 3207599 w 6181289"/>
              <a:gd name="connsiteY4-74" fmla="*/ 1148 h 5696260"/>
              <a:gd name="connsiteX5-75" fmla="*/ 6022812 w 6181289"/>
              <a:gd name="connsiteY5-76" fmla="*/ 1861909 h 5696260"/>
              <a:gd name="connsiteX6-77" fmla="*/ 2964979 w 6181289"/>
              <a:gd name="connsiteY6-78" fmla="*/ 5691471 h 5696260"/>
              <a:gd name="connsiteX7-79" fmla="*/ 4675670 w 6181289"/>
              <a:gd name="connsiteY7-80" fmla="*/ 4500857 h 5696260"/>
              <a:gd name="connsiteX8-81" fmla="*/ 4798572 w 6181289"/>
              <a:gd name="connsiteY8-82" fmla="*/ 4279914 h 5696260"/>
              <a:gd name="connsiteX9-83" fmla="*/ 4803548 w 6181289"/>
              <a:gd name="connsiteY9-84" fmla="*/ 4270348 h 5696260"/>
              <a:gd name="connsiteX10-85" fmla="*/ 4807001 w 6181289"/>
              <a:gd name="connsiteY10-86" fmla="*/ 4262148 h 5696260"/>
              <a:gd name="connsiteX11-87" fmla="*/ 4733199 w 6181289"/>
              <a:gd name="connsiteY11-88" fmla="*/ 4373916 h 5696260"/>
              <a:gd name="connsiteX12-89" fmla="*/ 3401213 w 6181289"/>
              <a:gd name="connsiteY12-90" fmla="*/ 5297110 h 5696260"/>
              <a:gd name="connsiteX13-91" fmla="*/ 45763 w 6181289"/>
              <a:gd name="connsiteY13-92" fmla="*/ 3637215 h 5696260"/>
              <a:gd name="connsiteX14-93" fmla="*/ 1842059 w 6181289"/>
              <a:gd name="connsiteY14-94" fmla="*/ 781724 h 5696260"/>
              <a:gd name="connsiteX15-95" fmla="*/ 1919362 w 6181289"/>
              <a:gd name="connsiteY15-96" fmla="*/ 766849 h 5696260"/>
              <a:gd name="connsiteX16-97" fmla="*/ 1938827 w 6181289"/>
              <a:gd name="connsiteY16-98" fmla="*/ 761362 h 5696260"/>
              <a:gd name="connsiteX17-99" fmla="*/ 1995682 w 6181289"/>
              <a:gd name="connsiteY17-100" fmla="*/ 752163 h 5696260"/>
              <a:gd name="connsiteX18-101" fmla="*/ 2124463 w 6181289"/>
              <a:gd name="connsiteY18-102" fmla="*/ 727381 h 5696260"/>
              <a:gd name="connsiteX19-103" fmla="*/ 2199454 w 6181289"/>
              <a:gd name="connsiteY19-104" fmla="*/ 719191 h 5696260"/>
              <a:gd name="connsiteX20-105" fmla="*/ 2204914 w 6181289"/>
              <a:gd name="connsiteY20-106" fmla="*/ 718307 h 5696260"/>
              <a:gd name="connsiteX21-107" fmla="*/ 2211280 w 6181289"/>
              <a:gd name="connsiteY21-108" fmla="*/ 717899 h 5696260"/>
              <a:gd name="connsiteX22-109" fmla="*/ 2271320 w 6181289"/>
              <a:gd name="connsiteY22-110" fmla="*/ 711342 h 5696260"/>
              <a:gd name="connsiteX23-111" fmla="*/ 2421772 w 6181289"/>
              <a:gd name="connsiteY23-112" fmla="*/ 703037 h 5696260"/>
              <a:gd name="connsiteX24-113" fmla="*/ 2417747 w 6181289"/>
              <a:gd name="connsiteY24-114" fmla="*/ 704662 h 5696260"/>
              <a:gd name="connsiteX25-115" fmla="*/ 2487243 w 6181289"/>
              <a:gd name="connsiteY25-116" fmla="*/ 700207 h 5696260"/>
              <a:gd name="connsiteX26-117" fmla="*/ 3908685 w 6181289"/>
              <a:gd name="connsiteY26-118" fmla="*/ 965382 h 5696260"/>
              <a:gd name="connsiteX27-119" fmla="*/ 3807586 w 6181289"/>
              <a:gd name="connsiteY27-120" fmla="*/ 891770 h 5696260"/>
              <a:gd name="connsiteX28-121" fmla="*/ 3687692 w 6181289"/>
              <a:gd name="connsiteY28-122" fmla="*/ 819178 h 5696260"/>
              <a:gd name="connsiteX29-123" fmla="*/ 1373044 w 6181289"/>
              <a:gd name="connsiteY29-124" fmla="*/ 727971 h 5696260"/>
              <a:gd name="connsiteX30-125" fmla="*/ 3207599 w 6181289"/>
              <a:gd name="connsiteY30-126" fmla="*/ 1148 h 5696260"/>
              <a:gd name="connsiteX0-127" fmla="*/ 2155945 w 6181289"/>
              <a:gd name="connsiteY0-128" fmla="*/ 812662 h 5696260"/>
              <a:gd name="connsiteX1-129" fmla="*/ 2154547 w 6181289"/>
              <a:gd name="connsiteY1-130" fmla="*/ 813084 h 5696260"/>
              <a:gd name="connsiteX2-131" fmla="*/ 2153182 w 6181289"/>
              <a:gd name="connsiteY2-132" fmla="*/ 813793 h 5696260"/>
              <a:gd name="connsiteX3-133" fmla="*/ 2155945 w 6181289"/>
              <a:gd name="connsiteY3-134" fmla="*/ 812662 h 5696260"/>
              <a:gd name="connsiteX4-135" fmla="*/ 3207599 w 6181289"/>
              <a:gd name="connsiteY4-136" fmla="*/ 1148 h 5696260"/>
              <a:gd name="connsiteX5-137" fmla="*/ 6022812 w 6181289"/>
              <a:gd name="connsiteY5-138" fmla="*/ 1861909 h 5696260"/>
              <a:gd name="connsiteX6-139" fmla="*/ 2964979 w 6181289"/>
              <a:gd name="connsiteY6-140" fmla="*/ 5691471 h 5696260"/>
              <a:gd name="connsiteX7-141" fmla="*/ 4675670 w 6181289"/>
              <a:gd name="connsiteY7-142" fmla="*/ 4500857 h 5696260"/>
              <a:gd name="connsiteX8-143" fmla="*/ 4798572 w 6181289"/>
              <a:gd name="connsiteY8-144" fmla="*/ 4279914 h 5696260"/>
              <a:gd name="connsiteX9-145" fmla="*/ 4803548 w 6181289"/>
              <a:gd name="connsiteY9-146" fmla="*/ 4270348 h 5696260"/>
              <a:gd name="connsiteX10-147" fmla="*/ 4807001 w 6181289"/>
              <a:gd name="connsiteY10-148" fmla="*/ 4262148 h 5696260"/>
              <a:gd name="connsiteX11-149" fmla="*/ 4733199 w 6181289"/>
              <a:gd name="connsiteY11-150" fmla="*/ 4373916 h 5696260"/>
              <a:gd name="connsiteX12-151" fmla="*/ 3401213 w 6181289"/>
              <a:gd name="connsiteY12-152" fmla="*/ 5297110 h 5696260"/>
              <a:gd name="connsiteX13-153" fmla="*/ 45763 w 6181289"/>
              <a:gd name="connsiteY13-154" fmla="*/ 3637215 h 5696260"/>
              <a:gd name="connsiteX14-155" fmla="*/ 1842059 w 6181289"/>
              <a:gd name="connsiteY14-156" fmla="*/ 781724 h 5696260"/>
              <a:gd name="connsiteX15-157" fmla="*/ 1919362 w 6181289"/>
              <a:gd name="connsiteY15-158" fmla="*/ 766849 h 5696260"/>
              <a:gd name="connsiteX16-159" fmla="*/ 1938827 w 6181289"/>
              <a:gd name="connsiteY16-160" fmla="*/ 761362 h 5696260"/>
              <a:gd name="connsiteX17-161" fmla="*/ 1995682 w 6181289"/>
              <a:gd name="connsiteY17-162" fmla="*/ 752163 h 5696260"/>
              <a:gd name="connsiteX18-163" fmla="*/ 2124463 w 6181289"/>
              <a:gd name="connsiteY18-164" fmla="*/ 727381 h 5696260"/>
              <a:gd name="connsiteX19-165" fmla="*/ 2199454 w 6181289"/>
              <a:gd name="connsiteY19-166" fmla="*/ 719191 h 5696260"/>
              <a:gd name="connsiteX20-167" fmla="*/ 2204914 w 6181289"/>
              <a:gd name="connsiteY20-168" fmla="*/ 718307 h 5696260"/>
              <a:gd name="connsiteX21-169" fmla="*/ 2211280 w 6181289"/>
              <a:gd name="connsiteY21-170" fmla="*/ 717899 h 5696260"/>
              <a:gd name="connsiteX22-171" fmla="*/ 2271320 w 6181289"/>
              <a:gd name="connsiteY22-172" fmla="*/ 711342 h 5696260"/>
              <a:gd name="connsiteX23-173" fmla="*/ 2421772 w 6181289"/>
              <a:gd name="connsiteY23-174" fmla="*/ 703037 h 5696260"/>
              <a:gd name="connsiteX24-175" fmla="*/ 2417747 w 6181289"/>
              <a:gd name="connsiteY24-176" fmla="*/ 704662 h 5696260"/>
              <a:gd name="connsiteX25-177" fmla="*/ 2487243 w 6181289"/>
              <a:gd name="connsiteY25-178" fmla="*/ 700207 h 5696260"/>
              <a:gd name="connsiteX26-179" fmla="*/ 3908685 w 6181289"/>
              <a:gd name="connsiteY26-180" fmla="*/ 965382 h 5696260"/>
              <a:gd name="connsiteX27-181" fmla="*/ 3807586 w 6181289"/>
              <a:gd name="connsiteY27-182" fmla="*/ 891770 h 5696260"/>
              <a:gd name="connsiteX28-183" fmla="*/ 3687692 w 6181289"/>
              <a:gd name="connsiteY28-184" fmla="*/ 819178 h 5696260"/>
              <a:gd name="connsiteX29-185" fmla="*/ 1373044 w 6181289"/>
              <a:gd name="connsiteY29-186" fmla="*/ 727971 h 5696260"/>
              <a:gd name="connsiteX30-187" fmla="*/ 3207599 w 6181289"/>
              <a:gd name="connsiteY30-188" fmla="*/ 1148 h 5696260"/>
              <a:gd name="connsiteX0-189" fmla="*/ 2155945 w 6181289"/>
              <a:gd name="connsiteY0-190" fmla="*/ 812662 h 5696260"/>
              <a:gd name="connsiteX1-191" fmla="*/ 2154547 w 6181289"/>
              <a:gd name="connsiteY1-192" fmla="*/ 813084 h 5696260"/>
              <a:gd name="connsiteX2-193" fmla="*/ 2153182 w 6181289"/>
              <a:gd name="connsiteY2-194" fmla="*/ 813793 h 5696260"/>
              <a:gd name="connsiteX3-195" fmla="*/ 2155945 w 6181289"/>
              <a:gd name="connsiteY3-196" fmla="*/ 812662 h 5696260"/>
              <a:gd name="connsiteX4-197" fmla="*/ 3207599 w 6181289"/>
              <a:gd name="connsiteY4-198" fmla="*/ 1148 h 5696260"/>
              <a:gd name="connsiteX5-199" fmla="*/ 6022812 w 6181289"/>
              <a:gd name="connsiteY5-200" fmla="*/ 1861909 h 5696260"/>
              <a:gd name="connsiteX6-201" fmla="*/ 2964979 w 6181289"/>
              <a:gd name="connsiteY6-202" fmla="*/ 5691471 h 5696260"/>
              <a:gd name="connsiteX7-203" fmla="*/ 4675670 w 6181289"/>
              <a:gd name="connsiteY7-204" fmla="*/ 4500857 h 5696260"/>
              <a:gd name="connsiteX8-205" fmla="*/ 4798572 w 6181289"/>
              <a:gd name="connsiteY8-206" fmla="*/ 4279914 h 5696260"/>
              <a:gd name="connsiteX9-207" fmla="*/ 4803548 w 6181289"/>
              <a:gd name="connsiteY9-208" fmla="*/ 4270348 h 5696260"/>
              <a:gd name="connsiteX10-209" fmla="*/ 4807001 w 6181289"/>
              <a:gd name="connsiteY10-210" fmla="*/ 4262148 h 5696260"/>
              <a:gd name="connsiteX11-211" fmla="*/ 4733199 w 6181289"/>
              <a:gd name="connsiteY11-212" fmla="*/ 4373916 h 5696260"/>
              <a:gd name="connsiteX12-213" fmla="*/ 3401213 w 6181289"/>
              <a:gd name="connsiteY12-214" fmla="*/ 5297110 h 5696260"/>
              <a:gd name="connsiteX13-215" fmla="*/ 45763 w 6181289"/>
              <a:gd name="connsiteY13-216" fmla="*/ 3637215 h 5696260"/>
              <a:gd name="connsiteX14-217" fmla="*/ 1842059 w 6181289"/>
              <a:gd name="connsiteY14-218" fmla="*/ 781724 h 5696260"/>
              <a:gd name="connsiteX15-219" fmla="*/ 1919362 w 6181289"/>
              <a:gd name="connsiteY15-220" fmla="*/ 766849 h 5696260"/>
              <a:gd name="connsiteX16-221" fmla="*/ 1938827 w 6181289"/>
              <a:gd name="connsiteY16-222" fmla="*/ 761362 h 5696260"/>
              <a:gd name="connsiteX17-223" fmla="*/ 1995682 w 6181289"/>
              <a:gd name="connsiteY17-224" fmla="*/ 752163 h 5696260"/>
              <a:gd name="connsiteX18-225" fmla="*/ 2124463 w 6181289"/>
              <a:gd name="connsiteY18-226" fmla="*/ 727381 h 5696260"/>
              <a:gd name="connsiteX19-227" fmla="*/ 2199454 w 6181289"/>
              <a:gd name="connsiteY19-228" fmla="*/ 719191 h 5696260"/>
              <a:gd name="connsiteX20-229" fmla="*/ 2204914 w 6181289"/>
              <a:gd name="connsiteY20-230" fmla="*/ 718307 h 5696260"/>
              <a:gd name="connsiteX21-231" fmla="*/ 2211280 w 6181289"/>
              <a:gd name="connsiteY21-232" fmla="*/ 717899 h 5696260"/>
              <a:gd name="connsiteX22-233" fmla="*/ 2271320 w 6181289"/>
              <a:gd name="connsiteY22-234" fmla="*/ 711342 h 5696260"/>
              <a:gd name="connsiteX23-235" fmla="*/ 2421772 w 6181289"/>
              <a:gd name="connsiteY23-236" fmla="*/ 703037 h 5696260"/>
              <a:gd name="connsiteX24-237" fmla="*/ 2417747 w 6181289"/>
              <a:gd name="connsiteY24-238" fmla="*/ 704662 h 5696260"/>
              <a:gd name="connsiteX25-239" fmla="*/ 2487243 w 6181289"/>
              <a:gd name="connsiteY25-240" fmla="*/ 700207 h 5696260"/>
              <a:gd name="connsiteX26-241" fmla="*/ 3908685 w 6181289"/>
              <a:gd name="connsiteY26-242" fmla="*/ 965382 h 5696260"/>
              <a:gd name="connsiteX27-243" fmla="*/ 3807586 w 6181289"/>
              <a:gd name="connsiteY27-244" fmla="*/ 891770 h 5696260"/>
              <a:gd name="connsiteX28-245" fmla="*/ 3687692 w 6181289"/>
              <a:gd name="connsiteY28-246" fmla="*/ 819178 h 5696260"/>
              <a:gd name="connsiteX29-247" fmla="*/ 1373044 w 6181289"/>
              <a:gd name="connsiteY29-248" fmla="*/ 727971 h 5696260"/>
              <a:gd name="connsiteX30-249" fmla="*/ 3207599 w 6181289"/>
              <a:gd name="connsiteY30-250" fmla="*/ 1148 h 5696260"/>
              <a:gd name="connsiteX0-251" fmla="*/ 2155945 w 6181289"/>
              <a:gd name="connsiteY0-252" fmla="*/ 812662 h 5696260"/>
              <a:gd name="connsiteX1-253" fmla="*/ 2154547 w 6181289"/>
              <a:gd name="connsiteY1-254" fmla="*/ 813084 h 5696260"/>
              <a:gd name="connsiteX2-255" fmla="*/ 2153182 w 6181289"/>
              <a:gd name="connsiteY2-256" fmla="*/ 813793 h 5696260"/>
              <a:gd name="connsiteX3-257" fmla="*/ 2155945 w 6181289"/>
              <a:gd name="connsiteY3-258" fmla="*/ 812662 h 5696260"/>
              <a:gd name="connsiteX4-259" fmla="*/ 3207599 w 6181289"/>
              <a:gd name="connsiteY4-260" fmla="*/ 1148 h 5696260"/>
              <a:gd name="connsiteX5-261" fmla="*/ 6022812 w 6181289"/>
              <a:gd name="connsiteY5-262" fmla="*/ 1861909 h 5696260"/>
              <a:gd name="connsiteX6-263" fmla="*/ 2964979 w 6181289"/>
              <a:gd name="connsiteY6-264" fmla="*/ 5691471 h 5696260"/>
              <a:gd name="connsiteX7-265" fmla="*/ 4675670 w 6181289"/>
              <a:gd name="connsiteY7-266" fmla="*/ 4500857 h 5696260"/>
              <a:gd name="connsiteX8-267" fmla="*/ 4798572 w 6181289"/>
              <a:gd name="connsiteY8-268" fmla="*/ 4279914 h 5696260"/>
              <a:gd name="connsiteX9-269" fmla="*/ 4803548 w 6181289"/>
              <a:gd name="connsiteY9-270" fmla="*/ 4270348 h 5696260"/>
              <a:gd name="connsiteX10-271" fmla="*/ 4807001 w 6181289"/>
              <a:gd name="connsiteY10-272" fmla="*/ 4262148 h 5696260"/>
              <a:gd name="connsiteX11-273" fmla="*/ 4733199 w 6181289"/>
              <a:gd name="connsiteY11-274" fmla="*/ 4373916 h 5696260"/>
              <a:gd name="connsiteX12-275" fmla="*/ 3401213 w 6181289"/>
              <a:gd name="connsiteY12-276" fmla="*/ 5297110 h 5696260"/>
              <a:gd name="connsiteX13-277" fmla="*/ 45763 w 6181289"/>
              <a:gd name="connsiteY13-278" fmla="*/ 3637215 h 5696260"/>
              <a:gd name="connsiteX14-279" fmla="*/ 1842059 w 6181289"/>
              <a:gd name="connsiteY14-280" fmla="*/ 781724 h 5696260"/>
              <a:gd name="connsiteX15-281" fmla="*/ 1919362 w 6181289"/>
              <a:gd name="connsiteY15-282" fmla="*/ 766849 h 5696260"/>
              <a:gd name="connsiteX16-283" fmla="*/ 1938827 w 6181289"/>
              <a:gd name="connsiteY16-284" fmla="*/ 761362 h 5696260"/>
              <a:gd name="connsiteX17-285" fmla="*/ 1995682 w 6181289"/>
              <a:gd name="connsiteY17-286" fmla="*/ 752163 h 5696260"/>
              <a:gd name="connsiteX18-287" fmla="*/ 2124463 w 6181289"/>
              <a:gd name="connsiteY18-288" fmla="*/ 727381 h 5696260"/>
              <a:gd name="connsiteX19-289" fmla="*/ 2199454 w 6181289"/>
              <a:gd name="connsiteY19-290" fmla="*/ 719191 h 5696260"/>
              <a:gd name="connsiteX20-291" fmla="*/ 2204914 w 6181289"/>
              <a:gd name="connsiteY20-292" fmla="*/ 718307 h 5696260"/>
              <a:gd name="connsiteX21-293" fmla="*/ 2211280 w 6181289"/>
              <a:gd name="connsiteY21-294" fmla="*/ 717899 h 5696260"/>
              <a:gd name="connsiteX22-295" fmla="*/ 2271320 w 6181289"/>
              <a:gd name="connsiteY22-296" fmla="*/ 711342 h 5696260"/>
              <a:gd name="connsiteX23-297" fmla="*/ 2421772 w 6181289"/>
              <a:gd name="connsiteY23-298" fmla="*/ 703037 h 5696260"/>
              <a:gd name="connsiteX24-299" fmla="*/ 2417747 w 6181289"/>
              <a:gd name="connsiteY24-300" fmla="*/ 704662 h 5696260"/>
              <a:gd name="connsiteX25-301" fmla="*/ 2487243 w 6181289"/>
              <a:gd name="connsiteY25-302" fmla="*/ 700207 h 5696260"/>
              <a:gd name="connsiteX26-303" fmla="*/ 3908685 w 6181289"/>
              <a:gd name="connsiteY26-304" fmla="*/ 965382 h 5696260"/>
              <a:gd name="connsiteX27-305" fmla="*/ 3807586 w 6181289"/>
              <a:gd name="connsiteY27-306" fmla="*/ 891770 h 5696260"/>
              <a:gd name="connsiteX28-307" fmla="*/ 3687692 w 6181289"/>
              <a:gd name="connsiteY28-308" fmla="*/ 819178 h 5696260"/>
              <a:gd name="connsiteX29-309" fmla="*/ 1373044 w 6181289"/>
              <a:gd name="connsiteY29-310" fmla="*/ 727971 h 5696260"/>
              <a:gd name="connsiteX30-311" fmla="*/ 3207599 w 6181289"/>
              <a:gd name="connsiteY30-312" fmla="*/ 1148 h 5696260"/>
              <a:gd name="connsiteX0-313" fmla="*/ 2155945 w 6181289"/>
              <a:gd name="connsiteY0-314" fmla="*/ 812662 h 5696260"/>
              <a:gd name="connsiteX1-315" fmla="*/ 2154547 w 6181289"/>
              <a:gd name="connsiteY1-316" fmla="*/ 813084 h 5696260"/>
              <a:gd name="connsiteX2-317" fmla="*/ 2153182 w 6181289"/>
              <a:gd name="connsiteY2-318" fmla="*/ 813793 h 5696260"/>
              <a:gd name="connsiteX3-319" fmla="*/ 2155945 w 6181289"/>
              <a:gd name="connsiteY3-320" fmla="*/ 812662 h 5696260"/>
              <a:gd name="connsiteX4-321" fmla="*/ 3207599 w 6181289"/>
              <a:gd name="connsiteY4-322" fmla="*/ 1148 h 5696260"/>
              <a:gd name="connsiteX5-323" fmla="*/ 6022812 w 6181289"/>
              <a:gd name="connsiteY5-324" fmla="*/ 1861909 h 5696260"/>
              <a:gd name="connsiteX6-325" fmla="*/ 2964979 w 6181289"/>
              <a:gd name="connsiteY6-326" fmla="*/ 5691471 h 5696260"/>
              <a:gd name="connsiteX7-327" fmla="*/ 4675670 w 6181289"/>
              <a:gd name="connsiteY7-328" fmla="*/ 4500857 h 5696260"/>
              <a:gd name="connsiteX8-329" fmla="*/ 4798572 w 6181289"/>
              <a:gd name="connsiteY8-330" fmla="*/ 4279914 h 5696260"/>
              <a:gd name="connsiteX9-331" fmla="*/ 4803548 w 6181289"/>
              <a:gd name="connsiteY9-332" fmla="*/ 4270348 h 5696260"/>
              <a:gd name="connsiteX10-333" fmla="*/ 4807001 w 6181289"/>
              <a:gd name="connsiteY10-334" fmla="*/ 4262148 h 5696260"/>
              <a:gd name="connsiteX11-335" fmla="*/ 4733199 w 6181289"/>
              <a:gd name="connsiteY11-336" fmla="*/ 4373916 h 5696260"/>
              <a:gd name="connsiteX12-337" fmla="*/ 3401213 w 6181289"/>
              <a:gd name="connsiteY12-338" fmla="*/ 5297110 h 5696260"/>
              <a:gd name="connsiteX13-339" fmla="*/ 45763 w 6181289"/>
              <a:gd name="connsiteY13-340" fmla="*/ 3637215 h 5696260"/>
              <a:gd name="connsiteX14-341" fmla="*/ 1842059 w 6181289"/>
              <a:gd name="connsiteY14-342" fmla="*/ 781724 h 5696260"/>
              <a:gd name="connsiteX15-343" fmla="*/ 1919362 w 6181289"/>
              <a:gd name="connsiteY15-344" fmla="*/ 766849 h 5696260"/>
              <a:gd name="connsiteX16-345" fmla="*/ 1938827 w 6181289"/>
              <a:gd name="connsiteY16-346" fmla="*/ 761362 h 5696260"/>
              <a:gd name="connsiteX17-347" fmla="*/ 1995682 w 6181289"/>
              <a:gd name="connsiteY17-348" fmla="*/ 752163 h 5696260"/>
              <a:gd name="connsiteX18-349" fmla="*/ 2124463 w 6181289"/>
              <a:gd name="connsiteY18-350" fmla="*/ 727381 h 5696260"/>
              <a:gd name="connsiteX19-351" fmla="*/ 2199454 w 6181289"/>
              <a:gd name="connsiteY19-352" fmla="*/ 719191 h 5696260"/>
              <a:gd name="connsiteX20-353" fmla="*/ 2204914 w 6181289"/>
              <a:gd name="connsiteY20-354" fmla="*/ 718307 h 5696260"/>
              <a:gd name="connsiteX21-355" fmla="*/ 2211280 w 6181289"/>
              <a:gd name="connsiteY21-356" fmla="*/ 717899 h 5696260"/>
              <a:gd name="connsiteX22-357" fmla="*/ 2271320 w 6181289"/>
              <a:gd name="connsiteY22-358" fmla="*/ 711342 h 5696260"/>
              <a:gd name="connsiteX23-359" fmla="*/ 2421772 w 6181289"/>
              <a:gd name="connsiteY23-360" fmla="*/ 703037 h 5696260"/>
              <a:gd name="connsiteX24-361" fmla="*/ 2417747 w 6181289"/>
              <a:gd name="connsiteY24-362" fmla="*/ 704662 h 5696260"/>
              <a:gd name="connsiteX25-363" fmla="*/ 2487243 w 6181289"/>
              <a:gd name="connsiteY25-364" fmla="*/ 700207 h 5696260"/>
              <a:gd name="connsiteX26-365" fmla="*/ 3908685 w 6181289"/>
              <a:gd name="connsiteY26-366" fmla="*/ 965382 h 5696260"/>
              <a:gd name="connsiteX27-367" fmla="*/ 3807586 w 6181289"/>
              <a:gd name="connsiteY27-368" fmla="*/ 891770 h 5696260"/>
              <a:gd name="connsiteX28-369" fmla="*/ 3687692 w 6181289"/>
              <a:gd name="connsiteY28-370" fmla="*/ 819178 h 5696260"/>
              <a:gd name="connsiteX29-371" fmla="*/ 1373044 w 6181289"/>
              <a:gd name="connsiteY29-372" fmla="*/ 727971 h 5696260"/>
              <a:gd name="connsiteX30-373" fmla="*/ 3207599 w 6181289"/>
              <a:gd name="connsiteY30-374" fmla="*/ 1148 h 5696260"/>
              <a:gd name="connsiteX0-375" fmla="*/ 2155945 w 6181289"/>
              <a:gd name="connsiteY0-376" fmla="*/ 812662 h 5696260"/>
              <a:gd name="connsiteX1-377" fmla="*/ 2154547 w 6181289"/>
              <a:gd name="connsiteY1-378" fmla="*/ 813084 h 5696260"/>
              <a:gd name="connsiteX2-379" fmla="*/ 2153182 w 6181289"/>
              <a:gd name="connsiteY2-380" fmla="*/ 813793 h 5696260"/>
              <a:gd name="connsiteX3-381" fmla="*/ 2155945 w 6181289"/>
              <a:gd name="connsiteY3-382" fmla="*/ 812662 h 5696260"/>
              <a:gd name="connsiteX4-383" fmla="*/ 3207599 w 6181289"/>
              <a:gd name="connsiteY4-384" fmla="*/ 1148 h 5696260"/>
              <a:gd name="connsiteX5-385" fmla="*/ 6022812 w 6181289"/>
              <a:gd name="connsiteY5-386" fmla="*/ 1861909 h 5696260"/>
              <a:gd name="connsiteX6-387" fmla="*/ 2964979 w 6181289"/>
              <a:gd name="connsiteY6-388" fmla="*/ 5691471 h 5696260"/>
              <a:gd name="connsiteX7-389" fmla="*/ 4675670 w 6181289"/>
              <a:gd name="connsiteY7-390" fmla="*/ 4500857 h 5696260"/>
              <a:gd name="connsiteX8-391" fmla="*/ 4798572 w 6181289"/>
              <a:gd name="connsiteY8-392" fmla="*/ 4279914 h 5696260"/>
              <a:gd name="connsiteX9-393" fmla="*/ 4803548 w 6181289"/>
              <a:gd name="connsiteY9-394" fmla="*/ 4270348 h 5696260"/>
              <a:gd name="connsiteX10-395" fmla="*/ 4807001 w 6181289"/>
              <a:gd name="connsiteY10-396" fmla="*/ 4262148 h 5696260"/>
              <a:gd name="connsiteX11-397" fmla="*/ 4733199 w 6181289"/>
              <a:gd name="connsiteY11-398" fmla="*/ 4373916 h 5696260"/>
              <a:gd name="connsiteX12-399" fmla="*/ 3401213 w 6181289"/>
              <a:gd name="connsiteY12-400" fmla="*/ 5297110 h 5696260"/>
              <a:gd name="connsiteX13-401" fmla="*/ 45763 w 6181289"/>
              <a:gd name="connsiteY13-402" fmla="*/ 3637215 h 5696260"/>
              <a:gd name="connsiteX14-403" fmla="*/ 1842059 w 6181289"/>
              <a:gd name="connsiteY14-404" fmla="*/ 781724 h 5696260"/>
              <a:gd name="connsiteX15-405" fmla="*/ 1919362 w 6181289"/>
              <a:gd name="connsiteY15-406" fmla="*/ 766849 h 5696260"/>
              <a:gd name="connsiteX16-407" fmla="*/ 1938827 w 6181289"/>
              <a:gd name="connsiteY16-408" fmla="*/ 761362 h 5696260"/>
              <a:gd name="connsiteX17-409" fmla="*/ 1995682 w 6181289"/>
              <a:gd name="connsiteY17-410" fmla="*/ 752163 h 5696260"/>
              <a:gd name="connsiteX18-411" fmla="*/ 2124463 w 6181289"/>
              <a:gd name="connsiteY18-412" fmla="*/ 727381 h 5696260"/>
              <a:gd name="connsiteX19-413" fmla="*/ 2199454 w 6181289"/>
              <a:gd name="connsiteY19-414" fmla="*/ 719191 h 5696260"/>
              <a:gd name="connsiteX20-415" fmla="*/ 2204914 w 6181289"/>
              <a:gd name="connsiteY20-416" fmla="*/ 718307 h 5696260"/>
              <a:gd name="connsiteX21-417" fmla="*/ 2211280 w 6181289"/>
              <a:gd name="connsiteY21-418" fmla="*/ 717899 h 5696260"/>
              <a:gd name="connsiteX22-419" fmla="*/ 2271320 w 6181289"/>
              <a:gd name="connsiteY22-420" fmla="*/ 711342 h 5696260"/>
              <a:gd name="connsiteX23-421" fmla="*/ 2421772 w 6181289"/>
              <a:gd name="connsiteY23-422" fmla="*/ 703037 h 5696260"/>
              <a:gd name="connsiteX24-423" fmla="*/ 2417747 w 6181289"/>
              <a:gd name="connsiteY24-424" fmla="*/ 704662 h 5696260"/>
              <a:gd name="connsiteX25-425" fmla="*/ 2487243 w 6181289"/>
              <a:gd name="connsiteY25-426" fmla="*/ 700207 h 5696260"/>
              <a:gd name="connsiteX26-427" fmla="*/ 3908685 w 6181289"/>
              <a:gd name="connsiteY26-428" fmla="*/ 965382 h 5696260"/>
              <a:gd name="connsiteX27-429" fmla="*/ 3807586 w 6181289"/>
              <a:gd name="connsiteY27-430" fmla="*/ 891770 h 5696260"/>
              <a:gd name="connsiteX28-431" fmla="*/ 3687692 w 6181289"/>
              <a:gd name="connsiteY28-432" fmla="*/ 819178 h 5696260"/>
              <a:gd name="connsiteX29-433" fmla="*/ 1373044 w 6181289"/>
              <a:gd name="connsiteY29-434" fmla="*/ 727971 h 5696260"/>
              <a:gd name="connsiteX30-435" fmla="*/ 3207599 w 6181289"/>
              <a:gd name="connsiteY30-436" fmla="*/ 1148 h 5696260"/>
              <a:gd name="connsiteX0-437" fmla="*/ 2155945 w 6181289"/>
              <a:gd name="connsiteY0-438" fmla="*/ 812662 h 5696260"/>
              <a:gd name="connsiteX1-439" fmla="*/ 2154547 w 6181289"/>
              <a:gd name="connsiteY1-440" fmla="*/ 813084 h 5696260"/>
              <a:gd name="connsiteX2-441" fmla="*/ 2153182 w 6181289"/>
              <a:gd name="connsiteY2-442" fmla="*/ 813793 h 5696260"/>
              <a:gd name="connsiteX3-443" fmla="*/ 2155945 w 6181289"/>
              <a:gd name="connsiteY3-444" fmla="*/ 812662 h 5696260"/>
              <a:gd name="connsiteX4-445" fmla="*/ 3207599 w 6181289"/>
              <a:gd name="connsiteY4-446" fmla="*/ 1148 h 5696260"/>
              <a:gd name="connsiteX5-447" fmla="*/ 6022812 w 6181289"/>
              <a:gd name="connsiteY5-448" fmla="*/ 1861909 h 5696260"/>
              <a:gd name="connsiteX6-449" fmla="*/ 2964979 w 6181289"/>
              <a:gd name="connsiteY6-450" fmla="*/ 5691471 h 5696260"/>
              <a:gd name="connsiteX7-451" fmla="*/ 4675670 w 6181289"/>
              <a:gd name="connsiteY7-452" fmla="*/ 4500857 h 5696260"/>
              <a:gd name="connsiteX8-453" fmla="*/ 4798572 w 6181289"/>
              <a:gd name="connsiteY8-454" fmla="*/ 4279914 h 5696260"/>
              <a:gd name="connsiteX9-455" fmla="*/ 4803548 w 6181289"/>
              <a:gd name="connsiteY9-456" fmla="*/ 4270348 h 5696260"/>
              <a:gd name="connsiteX10-457" fmla="*/ 4807001 w 6181289"/>
              <a:gd name="connsiteY10-458" fmla="*/ 4262148 h 5696260"/>
              <a:gd name="connsiteX11-459" fmla="*/ 3401213 w 6181289"/>
              <a:gd name="connsiteY11-460" fmla="*/ 5297110 h 5696260"/>
              <a:gd name="connsiteX12-461" fmla="*/ 45763 w 6181289"/>
              <a:gd name="connsiteY12-462" fmla="*/ 3637215 h 5696260"/>
              <a:gd name="connsiteX13-463" fmla="*/ 1842059 w 6181289"/>
              <a:gd name="connsiteY13-464" fmla="*/ 781724 h 5696260"/>
              <a:gd name="connsiteX14-465" fmla="*/ 1919362 w 6181289"/>
              <a:gd name="connsiteY14-466" fmla="*/ 766849 h 5696260"/>
              <a:gd name="connsiteX15-467" fmla="*/ 1938827 w 6181289"/>
              <a:gd name="connsiteY15-468" fmla="*/ 761362 h 5696260"/>
              <a:gd name="connsiteX16-469" fmla="*/ 1995682 w 6181289"/>
              <a:gd name="connsiteY16-470" fmla="*/ 752163 h 5696260"/>
              <a:gd name="connsiteX17-471" fmla="*/ 2124463 w 6181289"/>
              <a:gd name="connsiteY17-472" fmla="*/ 727381 h 5696260"/>
              <a:gd name="connsiteX18-473" fmla="*/ 2199454 w 6181289"/>
              <a:gd name="connsiteY18-474" fmla="*/ 719191 h 5696260"/>
              <a:gd name="connsiteX19-475" fmla="*/ 2204914 w 6181289"/>
              <a:gd name="connsiteY19-476" fmla="*/ 718307 h 5696260"/>
              <a:gd name="connsiteX20-477" fmla="*/ 2211280 w 6181289"/>
              <a:gd name="connsiteY20-478" fmla="*/ 717899 h 5696260"/>
              <a:gd name="connsiteX21-479" fmla="*/ 2271320 w 6181289"/>
              <a:gd name="connsiteY21-480" fmla="*/ 711342 h 5696260"/>
              <a:gd name="connsiteX22-481" fmla="*/ 2421772 w 6181289"/>
              <a:gd name="connsiteY22-482" fmla="*/ 703037 h 5696260"/>
              <a:gd name="connsiteX23-483" fmla="*/ 2417747 w 6181289"/>
              <a:gd name="connsiteY23-484" fmla="*/ 704662 h 5696260"/>
              <a:gd name="connsiteX24-485" fmla="*/ 2487243 w 6181289"/>
              <a:gd name="connsiteY24-486" fmla="*/ 700207 h 5696260"/>
              <a:gd name="connsiteX25-487" fmla="*/ 3908685 w 6181289"/>
              <a:gd name="connsiteY25-488" fmla="*/ 965382 h 5696260"/>
              <a:gd name="connsiteX26-489" fmla="*/ 3807586 w 6181289"/>
              <a:gd name="connsiteY26-490" fmla="*/ 891770 h 5696260"/>
              <a:gd name="connsiteX27-491" fmla="*/ 3687692 w 6181289"/>
              <a:gd name="connsiteY27-492" fmla="*/ 819178 h 5696260"/>
              <a:gd name="connsiteX28-493" fmla="*/ 1373044 w 6181289"/>
              <a:gd name="connsiteY28-494" fmla="*/ 727971 h 5696260"/>
              <a:gd name="connsiteX29-495" fmla="*/ 3207599 w 6181289"/>
              <a:gd name="connsiteY29-496" fmla="*/ 1148 h 5696260"/>
              <a:gd name="connsiteX0-497" fmla="*/ 2155945 w 6181289"/>
              <a:gd name="connsiteY0-498" fmla="*/ 812662 h 5696260"/>
              <a:gd name="connsiteX1-499" fmla="*/ 2154547 w 6181289"/>
              <a:gd name="connsiteY1-500" fmla="*/ 813084 h 5696260"/>
              <a:gd name="connsiteX2-501" fmla="*/ 2153182 w 6181289"/>
              <a:gd name="connsiteY2-502" fmla="*/ 813793 h 5696260"/>
              <a:gd name="connsiteX3-503" fmla="*/ 2155945 w 6181289"/>
              <a:gd name="connsiteY3-504" fmla="*/ 812662 h 5696260"/>
              <a:gd name="connsiteX4-505" fmla="*/ 3207599 w 6181289"/>
              <a:gd name="connsiteY4-506" fmla="*/ 1148 h 5696260"/>
              <a:gd name="connsiteX5-507" fmla="*/ 6022812 w 6181289"/>
              <a:gd name="connsiteY5-508" fmla="*/ 1861909 h 5696260"/>
              <a:gd name="connsiteX6-509" fmla="*/ 2964979 w 6181289"/>
              <a:gd name="connsiteY6-510" fmla="*/ 5691471 h 5696260"/>
              <a:gd name="connsiteX7-511" fmla="*/ 4675670 w 6181289"/>
              <a:gd name="connsiteY7-512" fmla="*/ 4500857 h 5696260"/>
              <a:gd name="connsiteX8-513" fmla="*/ 4798572 w 6181289"/>
              <a:gd name="connsiteY8-514" fmla="*/ 4279914 h 5696260"/>
              <a:gd name="connsiteX9-515" fmla="*/ 4803548 w 6181289"/>
              <a:gd name="connsiteY9-516" fmla="*/ 4270348 h 5696260"/>
              <a:gd name="connsiteX10-517" fmla="*/ 4807001 w 6181289"/>
              <a:gd name="connsiteY10-518" fmla="*/ 4262148 h 5696260"/>
              <a:gd name="connsiteX11-519" fmla="*/ 3401213 w 6181289"/>
              <a:gd name="connsiteY11-520" fmla="*/ 5297110 h 5696260"/>
              <a:gd name="connsiteX12-521" fmla="*/ 45763 w 6181289"/>
              <a:gd name="connsiteY12-522" fmla="*/ 3637215 h 5696260"/>
              <a:gd name="connsiteX13-523" fmla="*/ 1842059 w 6181289"/>
              <a:gd name="connsiteY13-524" fmla="*/ 781724 h 5696260"/>
              <a:gd name="connsiteX14-525" fmla="*/ 1919362 w 6181289"/>
              <a:gd name="connsiteY14-526" fmla="*/ 766849 h 5696260"/>
              <a:gd name="connsiteX15-527" fmla="*/ 1938827 w 6181289"/>
              <a:gd name="connsiteY15-528" fmla="*/ 761362 h 5696260"/>
              <a:gd name="connsiteX16-529" fmla="*/ 1995682 w 6181289"/>
              <a:gd name="connsiteY16-530" fmla="*/ 752163 h 5696260"/>
              <a:gd name="connsiteX17-531" fmla="*/ 2124463 w 6181289"/>
              <a:gd name="connsiteY17-532" fmla="*/ 727381 h 5696260"/>
              <a:gd name="connsiteX18-533" fmla="*/ 2199454 w 6181289"/>
              <a:gd name="connsiteY18-534" fmla="*/ 719191 h 5696260"/>
              <a:gd name="connsiteX19-535" fmla="*/ 2204914 w 6181289"/>
              <a:gd name="connsiteY19-536" fmla="*/ 718307 h 5696260"/>
              <a:gd name="connsiteX20-537" fmla="*/ 2211280 w 6181289"/>
              <a:gd name="connsiteY20-538" fmla="*/ 717899 h 5696260"/>
              <a:gd name="connsiteX21-539" fmla="*/ 2271320 w 6181289"/>
              <a:gd name="connsiteY21-540" fmla="*/ 711342 h 5696260"/>
              <a:gd name="connsiteX22-541" fmla="*/ 2421772 w 6181289"/>
              <a:gd name="connsiteY22-542" fmla="*/ 703037 h 5696260"/>
              <a:gd name="connsiteX23-543" fmla="*/ 2417747 w 6181289"/>
              <a:gd name="connsiteY23-544" fmla="*/ 704662 h 5696260"/>
              <a:gd name="connsiteX24-545" fmla="*/ 2487243 w 6181289"/>
              <a:gd name="connsiteY24-546" fmla="*/ 700207 h 5696260"/>
              <a:gd name="connsiteX25-547" fmla="*/ 3908685 w 6181289"/>
              <a:gd name="connsiteY25-548" fmla="*/ 965382 h 5696260"/>
              <a:gd name="connsiteX26-549" fmla="*/ 3807586 w 6181289"/>
              <a:gd name="connsiteY26-550" fmla="*/ 891770 h 5696260"/>
              <a:gd name="connsiteX27-551" fmla="*/ 3687692 w 6181289"/>
              <a:gd name="connsiteY27-552" fmla="*/ 819178 h 5696260"/>
              <a:gd name="connsiteX28-553" fmla="*/ 1373044 w 6181289"/>
              <a:gd name="connsiteY28-554" fmla="*/ 727971 h 5696260"/>
              <a:gd name="connsiteX29-555" fmla="*/ 3207599 w 6181289"/>
              <a:gd name="connsiteY29-556" fmla="*/ 1148 h 5696260"/>
              <a:gd name="connsiteX0-557" fmla="*/ 2155945 w 6181289"/>
              <a:gd name="connsiteY0-558" fmla="*/ 812662 h 5696260"/>
              <a:gd name="connsiteX1-559" fmla="*/ 2154547 w 6181289"/>
              <a:gd name="connsiteY1-560" fmla="*/ 813084 h 5696260"/>
              <a:gd name="connsiteX2-561" fmla="*/ 2153182 w 6181289"/>
              <a:gd name="connsiteY2-562" fmla="*/ 813793 h 5696260"/>
              <a:gd name="connsiteX3-563" fmla="*/ 2155945 w 6181289"/>
              <a:gd name="connsiteY3-564" fmla="*/ 812662 h 5696260"/>
              <a:gd name="connsiteX4-565" fmla="*/ 3207599 w 6181289"/>
              <a:gd name="connsiteY4-566" fmla="*/ 1148 h 5696260"/>
              <a:gd name="connsiteX5-567" fmla="*/ 6022812 w 6181289"/>
              <a:gd name="connsiteY5-568" fmla="*/ 1861909 h 5696260"/>
              <a:gd name="connsiteX6-569" fmla="*/ 2964979 w 6181289"/>
              <a:gd name="connsiteY6-570" fmla="*/ 5691471 h 5696260"/>
              <a:gd name="connsiteX7-571" fmla="*/ 4675670 w 6181289"/>
              <a:gd name="connsiteY7-572" fmla="*/ 4500857 h 5696260"/>
              <a:gd name="connsiteX8-573" fmla="*/ 4798572 w 6181289"/>
              <a:gd name="connsiteY8-574" fmla="*/ 4279914 h 5696260"/>
              <a:gd name="connsiteX9-575" fmla="*/ 4803548 w 6181289"/>
              <a:gd name="connsiteY9-576" fmla="*/ 4270348 h 5696260"/>
              <a:gd name="connsiteX10-577" fmla="*/ 3401213 w 6181289"/>
              <a:gd name="connsiteY10-578" fmla="*/ 5297110 h 5696260"/>
              <a:gd name="connsiteX11-579" fmla="*/ 45763 w 6181289"/>
              <a:gd name="connsiteY11-580" fmla="*/ 3637215 h 5696260"/>
              <a:gd name="connsiteX12-581" fmla="*/ 1842059 w 6181289"/>
              <a:gd name="connsiteY12-582" fmla="*/ 781724 h 5696260"/>
              <a:gd name="connsiteX13-583" fmla="*/ 1919362 w 6181289"/>
              <a:gd name="connsiteY13-584" fmla="*/ 766849 h 5696260"/>
              <a:gd name="connsiteX14-585" fmla="*/ 1938827 w 6181289"/>
              <a:gd name="connsiteY14-586" fmla="*/ 761362 h 5696260"/>
              <a:gd name="connsiteX15-587" fmla="*/ 1995682 w 6181289"/>
              <a:gd name="connsiteY15-588" fmla="*/ 752163 h 5696260"/>
              <a:gd name="connsiteX16-589" fmla="*/ 2124463 w 6181289"/>
              <a:gd name="connsiteY16-590" fmla="*/ 727381 h 5696260"/>
              <a:gd name="connsiteX17-591" fmla="*/ 2199454 w 6181289"/>
              <a:gd name="connsiteY17-592" fmla="*/ 719191 h 5696260"/>
              <a:gd name="connsiteX18-593" fmla="*/ 2204914 w 6181289"/>
              <a:gd name="connsiteY18-594" fmla="*/ 718307 h 5696260"/>
              <a:gd name="connsiteX19-595" fmla="*/ 2211280 w 6181289"/>
              <a:gd name="connsiteY19-596" fmla="*/ 717899 h 5696260"/>
              <a:gd name="connsiteX20-597" fmla="*/ 2271320 w 6181289"/>
              <a:gd name="connsiteY20-598" fmla="*/ 711342 h 5696260"/>
              <a:gd name="connsiteX21-599" fmla="*/ 2421772 w 6181289"/>
              <a:gd name="connsiteY21-600" fmla="*/ 703037 h 5696260"/>
              <a:gd name="connsiteX22-601" fmla="*/ 2417747 w 6181289"/>
              <a:gd name="connsiteY22-602" fmla="*/ 704662 h 5696260"/>
              <a:gd name="connsiteX23-603" fmla="*/ 2487243 w 6181289"/>
              <a:gd name="connsiteY23-604" fmla="*/ 700207 h 5696260"/>
              <a:gd name="connsiteX24-605" fmla="*/ 3908685 w 6181289"/>
              <a:gd name="connsiteY24-606" fmla="*/ 965382 h 5696260"/>
              <a:gd name="connsiteX25-607" fmla="*/ 3807586 w 6181289"/>
              <a:gd name="connsiteY25-608" fmla="*/ 891770 h 5696260"/>
              <a:gd name="connsiteX26-609" fmla="*/ 3687692 w 6181289"/>
              <a:gd name="connsiteY26-610" fmla="*/ 819178 h 5696260"/>
              <a:gd name="connsiteX27-611" fmla="*/ 1373044 w 6181289"/>
              <a:gd name="connsiteY27-612" fmla="*/ 727971 h 5696260"/>
              <a:gd name="connsiteX28-613" fmla="*/ 3207599 w 6181289"/>
              <a:gd name="connsiteY28-614" fmla="*/ 1148 h 5696260"/>
              <a:gd name="connsiteX0-615" fmla="*/ 2155945 w 6181289"/>
              <a:gd name="connsiteY0-616" fmla="*/ 812662 h 5696260"/>
              <a:gd name="connsiteX1-617" fmla="*/ 2154547 w 6181289"/>
              <a:gd name="connsiteY1-618" fmla="*/ 813084 h 5696260"/>
              <a:gd name="connsiteX2-619" fmla="*/ 2153182 w 6181289"/>
              <a:gd name="connsiteY2-620" fmla="*/ 813793 h 5696260"/>
              <a:gd name="connsiteX3-621" fmla="*/ 2155945 w 6181289"/>
              <a:gd name="connsiteY3-622" fmla="*/ 812662 h 5696260"/>
              <a:gd name="connsiteX4-623" fmla="*/ 3207599 w 6181289"/>
              <a:gd name="connsiteY4-624" fmla="*/ 1148 h 5696260"/>
              <a:gd name="connsiteX5-625" fmla="*/ 6022812 w 6181289"/>
              <a:gd name="connsiteY5-626" fmla="*/ 1861909 h 5696260"/>
              <a:gd name="connsiteX6-627" fmla="*/ 2964979 w 6181289"/>
              <a:gd name="connsiteY6-628" fmla="*/ 5691471 h 5696260"/>
              <a:gd name="connsiteX7-629" fmla="*/ 4675670 w 6181289"/>
              <a:gd name="connsiteY7-630" fmla="*/ 4500857 h 5696260"/>
              <a:gd name="connsiteX8-631" fmla="*/ 4798572 w 6181289"/>
              <a:gd name="connsiteY8-632" fmla="*/ 4279914 h 5696260"/>
              <a:gd name="connsiteX9-633" fmla="*/ 3401213 w 6181289"/>
              <a:gd name="connsiteY9-634" fmla="*/ 5297110 h 5696260"/>
              <a:gd name="connsiteX10-635" fmla="*/ 45763 w 6181289"/>
              <a:gd name="connsiteY10-636" fmla="*/ 3637215 h 5696260"/>
              <a:gd name="connsiteX11-637" fmla="*/ 1842059 w 6181289"/>
              <a:gd name="connsiteY11-638" fmla="*/ 781724 h 5696260"/>
              <a:gd name="connsiteX12-639" fmla="*/ 1919362 w 6181289"/>
              <a:gd name="connsiteY12-640" fmla="*/ 766849 h 5696260"/>
              <a:gd name="connsiteX13-641" fmla="*/ 1938827 w 6181289"/>
              <a:gd name="connsiteY13-642" fmla="*/ 761362 h 5696260"/>
              <a:gd name="connsiteX14-643" fmla="*/ 1995682 w 6181289"/>
              <a:gd name="connsiteY14-644" fmla="*/ 752163 h 5696260"/>
              <a:gd name="connsiteX15-645" fmla="*/ 2124463 w 6181289"/>
              <a:gd name="connsiteY15-646" fmla="*/ 727381 h 5696260"/>
              <a:gd name="connsiteX16-647" fmla="*/ 2199454 w 6181289"/>
              <a:gd name="connsiteY16-648" fmla="*/ 719191 h 5696260"/>
              <a:gd name="connsiteX17-649" fmla="*/ 2204914 w 6181289"/>
              <a:gd name="connsiteY17-650" fmla="*/ 718307 h 5696260"/>
              <a:gd name="connsiteX18-651" fmla="*/ 2211280 w 6181289"/>
              <a:gd name="connsiteY18-652" fmla="*/ 717899 h 5696260"/>
              <a:gd name="connsiteX19-653" fmla="*/ 2271320 w 6181289"/>
              <a:gd name="connsiteY19-654" fmla="*/ 711342 h 5696260"/>
              <a:gd name="connsiteX20-655" fmla="*/ 2421772 w 6181289"/>
              <a:gd name="connsiteY20-656" fmla="*/ 703037 h 5696260"/>
              <a:gd name="connsiteX21-657" fmla="*/ 2417747 w 6181289"/>
              <a:gd name="connsiteY21-658" fmla="*/ 704662 h 5696260"/>
              <a:gd name="connsiteX22-659" fmla="*/ 2487243 w 6181289"/>
              <a:gd name="connsiteY22-660" fmla="*/ 700207 h 5696260"/>
              <a:gd name="connsiteX23-661" fmla="*/ 3908685 w 6181289"/>
              <a:gd name="connsiteY23-662" fmla="*/ 965382 h 5696260"/>
              <a:gd name="connsiteX24-663" fmla="*/ 3807586 w 6181289"/>
              <a:gd name="connsiteY24-664" fmla="*/ 891770 h 5696260"/>
              <a:gd name="connsiteX25-665" fmla="*/ 3687692 w 6181289"/>
              <a:gd name="connsiteY25-666" fmla="*/ 819178 h 5696260"/>
              <a:gd name="connsiteX26-667" fmla="*/ 1373044 w 6181289"/>
              <a:gd name="connsiteY26-668" fmla="*/ 727971 h 5696260"/>
              <a:gd name="connsiteX27-669" fmla="*/ 3207599 w 6181289"/>
              <a:gd name="connsiteY27-670" fmla="*/ 1148 h 5696260"/>
              <a:gd name="connsiteX0-671" fmla="*/ 2155945 w 6181289"/>
              <a:gd name="connsiteY0-672" fmla="*/ 812662 h 5696260"/>
              <a:gd name="connsiteX1-673" fmla="*/ 2154547 w 6181289"/>
              <a:gd name="connsiteY1-674" fmla="*/ 813084 h 5696260"/>
              <a:gd name="connsiteX2-675" fmla="*/ 2153182 w 6181289"/>
              <a:gd name="connsiteY2-676" fmla="*/ 813793 h 5696260"/>
              <a:gd name="connsiteX3-677" fmla="*/ 2155945 w 6181289"/>
              <a:gd name="connsiteY3-678" fmla="*/ 812662 h 5696260"/>
              <a:gd name="connsiteX4-679" fmla="*/ 3207599 w 6181289"/>
              <a:gd name="connsiteY4-680" fmla="*/ 1148 h 5696260"/>
              <a:gd name="connsiteX5-681" fmla="*/ 6022812 w 6181289"/>
              <a:gd name="connsiteY5-682" fmla="*/ 1861909 h 5696260"/>
              <a:gd name="connsiteX6-683" fmla="*/ 2964979 w 6181289"/>
              <a:gd name="connsiteY6-684" fmla="*/ 5691471 h 5696260"/>
              <a:gd name="connsiteX7-685" fmla="*/ 4675670 w 6181289"/>
              <a:gd name="connsiteY7-686" fmla="*/ 4500857 h 5696260"/>
              <a:gd name="connsiteX8-687" fmla="*/ 4798572 w 6181289"/>
              <a:gd name="connsiteY8-688" fmla="*/ 4279914 h 5696260"/>
              <a:gd name="connsiteX9-689" fmla="*/ 3401213 w 6181289"/>
              <a:gd name="connsiteY9-690" fmla="*/ 5297110 h 5696260"/>
              <a:gd name="connsiteX10-691" fmla="*/ 45763 w 6181289"/>
              <a:gd name="connsiteY10-692" fmla="*/ 3637215 h 5696260"/>
              <a:gd name="connsiteX11-693" fmla="*/ 1842059 w 6181289"/>
              <a:gd name="connsiteY11-694" fmla="*/ 781724 h 5696260"/>
              <a:gd name="connsiteX12-695" fmla="*/ 1919362 w 6181289"/>
              <a:gd name="connsiteY12-696" fmla="*/ 766849 h 5696260"/>
              <a:gd name="connsiteX13-697" fmla="*/ 1938827 w 6181289"/>
              <a:gd name="connsiteY13-698" fmla="*/ 761362 h 5696260"/>
              <a:gd name="connsiteX14-699" fmla="*/ 1995682 w 6181289"/>
              <a:gd name="connsiteY14-700" fmla="*/ 752163 h 5696260"/>
              <a:gd name="connsiteX15-701" fmla="*/ 2124463 w 6181289"/>
              <a:gd name="connsiteY15-702" fmla="*/ 727381 h 5696260"/>
              <a:gd name="connsiteX16-703" fmla="*/ 2199454 w 6181289"/>
              <a:gd name="connsiteY16-704" fmla="*/ 719191 h 5696260"/>
              <a:gd name="connsiteX17-705" fmla="*/ 2204914 w 6181289"/>
              <a:gd name="connsiteY17-706" fmla="*/ 718307 h 5696260"/>
              <a:gd name="connsiteX18-707" fmla="*/ 2211280 w 6181289"/>
              <a:gd name="connsiteY18-708" fmla="*/ 717899 h 5696260"/>
              <a:gd name="connsiteX19-709" fmla="*/ 2271320 w 6181289"/>
              <a:gd name="connsiteY19-710" fmla="*/ 711342 h 5696260"/>
              <a:gd name="connsiteX20-711" fmla="*/ 2421772 w 6181289"/>
              <a:gd name="connsiteY20-712" fmla="*/ 703037 h 5696260"/>
              <a:gd name="connsiteX21-713" fmla="*/ 2417747 w 6181289"/>
              <a:gd name="connsiteY21-714" fmla="*/ 704662 h 5696260"/>
              <a:gd name="connsiteX22-715" fmla="*/ 2487243 w 6181289"/>
              <a:gd name="connsiteY22-716" fmla="*/ 700207 h 5696260"/>
              <a:gd name="connsiteX23-717" fmla="*/ 3908685 w 6181289"/>
              <a:gd name="connsiteY23-718" fmla="*/ 965382 h 5696260"/>
              <a:gd name="connsiteX24-719" fmla="*/ 3807586 w 6181289"/>
              <a:gd name="connsiteY24-720" fmla="*/ 891770 h 5696260"/>
              <a:gd name="connsiteX25-721" fmla="*/ 3687692 w 6181289"/>
              <a:gd name="connsiteY25-722" fmla="*/ 819178 h 5696260"/>
              <a:gd name="connsiteX26-723" fmla="*/ 1373044 w 6181289"/>
              <a:gd name="connsiteY26-724" fmla="*/ 727971 h 5696260"/>
              <a:gd name="connsiteX27-725" fmla="*/ 3207599 w 6181289"/>
              <a:gd name="connsiteY27-726" fmla="*/ 1148 h 5696260"/>
              <a:gd name="connsiteX0-727" fmla="*/ 2155945 w 6181289"/>
              <a:gd name="connsiteY0-728" fmla="*/ 812662 h 5696260"/>
              <a:gd name="connsiteX1-729" fmla="*/ 2154547 w 6181289"/>
              <a:gd name="connsiteY1-730" fmla="*/ 813084 h 5696260"/>
              <a:gd name="connsiteX2-731" fmla="*/ 2153182 w 6181289"/>
              <a:gd name="connsiteY2-732" fmla="*/ 813793 h 5696260"/>
              <a:gd name="connsiteX3-733" fmla="*/ 2155945 w 6181289"/>
              <a:gd name="connsiteY3-734" fmla="*/ 812662 h 5696260"/>
              <a:gd name="connsiteX4-735" fmla="*/ 3207599 w 6181289"/>
              <a:gd name="connsiteY4-736" fmla="*/ 1148 h 5696260"/>
              <a:gd name="connsiteX5-737" fmla="*/ 6022812 w 6181289"/>
              <a:gd name="connsiteY5-738" fmla="*/ 1861909 h 5696260"/>
              <a:gd name="connsiteX6-739" fmla="*/ 2964979 w 6181289"/>
              <a:gd name="connsiteY6-740" fmla="*/ 5691471 h 5696260"/>
              <a:gd name="connsiteX7-741" fmla="*/ 4675670 w 6181289"/>
              <a:gd name="connsiteY7-742" fmla="*/ 4500857 h 5696260"/>
              <a:gd name="connsiteX8-743" fmla="*/ 4798572 w 6181289"/>
              <a:gd name="connsiteY8-744" fmla="*/ 4279914 h 5696260"/>
              <a:gd name="connsiteX9-745" fmla="*/ 3401213 w 6181289"/>
              <a:gd name="connsiteY9-746" fmla="*/ 5297110 h 5696260"/>
              <a:gd name="connsiteX10-747" fmla="*/ 45763 w 6181289"/>
              <a:gd name="connsiteY10-748" fmla="*/ 3637215 h 5696260"/>
              <a:gd name="connsiteX11-749" fmla="*/ 1842059 w 6181289"/>
              <a:gd name="connsiteY11-750" fmla="*/ 781724 h 5696260"/>
              <a:gd name="connsiteX12-751" fmla="*/ 1919362 w 6181289"/>
              <a:gd name="connsiteY12-752" fmla="*/ 766849 h 5696260"/>
              <a:gd name="connsiteX13-753" fmla="*/ 1938827 w 6181289"/>
              <a:gd name="connsiteY13-754" fmla="*/ 761362 h 5696260"/>
              <a:gd name="connsiteX14-755" fmla="*/ 1995682 w 6181289"/>
              <a:gd name="connsiteY14-756" fmla="*/ 752163 h 5696260"/>
              <a:gd name="connsiteX15-757" fmla="*/ 2124463 w 6181289"/>
              <a:gd name="connsiteY15-758" fmla="*/ 727381 h 5696260"/>
              <a:gd name="connsiteX16-759" fmla="*/ 2199454 w 6181289"/>
              <a:gd name="connsiteY16-760" fmla="*/ 719191 h 5696260"/>
              <a:gd name="connsiteX17-761" fmla="*/ 2204914 w 6181289"/>
              <a:gd name="connsiteY17-762" fmla="*/ 718307 h 5696260"/>
              <a:gd name="connsiteX18-763" fmla="*/ 2211280 w 6181289"/>
              <a:gd name="connsiteY18-764" fmla="*/ 717899 h 5696260"/>
              <a:gd name="connsiteX19-765" fmla="*/ 2271320 w 6181289"/>
              <a:gd name="connsiteY19-766" fmla="*/ 711342 h 5696260"/>
              <a:gd name="connsiteX20-767" fmla="*/ 2421772 w 6181289"/>
              <a:gd name="connsiteY20-768" fmla="*/ 703037 h 5696260"/>
              <a:gd name="connsiteX21-769" fmla="*/ 2417747 w 6181289"/>
              <a:gd name="connsiteY21-770" fmla="*/ 704662 h 5696260"/>
              <a:gd name="connsiteX22-771" fmla="*/ 2487243 w 6181289"/>
              <a:gd name="connsiteY22-772" fmla="*/ 700207 h 5696260"/>
              <a:gd name="connsiteX23-773" fmla="*/ 3908685 w 6181289"/>
              <a:gd name="connsiteY23-774" fmla="*/ 965382 h 5696260"/>
              <a:gd name="connsiteX24-775" fmla="*/ 3807586 w 6181289"/>
              <a:gd name="connsiteY24-776" fmla="*/ 891770 h 5696260"/>
              <a:gd name="connsiteX25-777" fmla="*/ 3687692 w 6181289"/>
              <a:gd name="connsiteY25-778" fmla="*/ 819178 h 5696260"/>
              <a:gd name="connsiteX26-779" fmla="*/ 1373044 w 6181289"/>
              <a:gd name="connsiteY26-780" fmla="*/ 727971 h 5696260"/>
              <a:gd name="connsiteX27-781" fmla="*/ 3207599 w 6181289"/>
              <a:gd name="connsiteY27-782" fmla="*/ 1148 h 5696260"/>
              <a:gd name="connsiteX0-783" fmla="*/ 2155945 w 6181289"/>
              <a:gd name="connsiteY0-784" fmla="*/ 812662 h 5696260"/>
              <a:gd name="connsiteX1-785" fmla="*/ 2154547 w 6181289"/>
              <a:gd name="connsiteY1-786" fmla="*/ 813084 h 5696260"/>
              <a:gd name="connsiteX2-787" fmla="*/ 2153182 w 6181289"/>
              <a:gd name="connsiteY2-788" fmla="*/ 813793 h 5696260"/>
              <a:gd name="connsiteX3-789" fmla="*/ 2155945 w 6181289"/>
              <a:gd name="connsiteY3-790" fmla="*/ 812662 h 5696260"/>
              <a:gd name="connsiteX4-791" fmla="*/ 3207599 w 6181289"/>
              <a:gd name="connsiteY4-792" fmla="*/ 1148 h 5696260"/>
              <a:gd name="connsiteX5-793" fmla="*/ 6022812 w 6181289"/>
              <a:gd name="connsiteY5-794" fmla="*/ 1861909 h 5696260"/>
              <a:gd name="connsiteX6-795" fmla="*/ 2964979 w 6181289"/>
              <a:gd name="connsiteY6-796" fmla="*/ 5691471 h 5696260"/>
              <a:gd name="connsiteX7-797" fmla="*/ 4675670 w 6181289"/>
              <a:gd name="connsiteY7-798" fmla="*/ 4500857 h 5696260"/>
              <a:gd name="connsiteX8-799" fmla="*/ 4798572 w 6181289"/>
              <a:gd name="connsiteY8-800" fmla="*/ 4279914 h 5696260"/>
              <a:gd name="connsiteX9-801" fmla="*/ 3401213 w 6181289"/>
              <a:gd name="connsiteY9-802" fmla="*/ 5297110 h 5696260"/>
              <a:gd name="connsiteX10-803" fmla="*/ 45763 w 6181289"/>
              <a:gd name="connsiteY10-804" fmla="*/ 3637215 h 5696260"/>
              <a:gd name="connsiteX11-805" fmla="*/ 1842059 w 6181289"/>
              <a:gd name="connsiteY11-806" fmla="*/ 781724 h 5696260"/>
              <a:gd name="connsiteX12-807" fmla="*/ 1919362 w 6181289"/>
              <a:gd name="connsiteY12-808" fmla="*/ 766849 h 5696260"/>
              <a:gd name="connsiteX13-809" fmla="*/ 1938827 w 6181289"/>
              <a:gd name="connsiteY13-810" fmla="*/ 761362 h 5696260"/>
              <a:gd name="connsiteX14-811" fmla="*/ 1995682 w 6181289"/>
              <a:gd name="connsiteY14-812" fmla="*/ 752163 h 5696260"/>
              <a:gd name="connsiteX15-813" fmla="*/ 2124463 w 6181289"/>
              <a:gd name="connsiteY15-814" fmla="*/ 727381 h 5696260"/>
              <a:gd name="connsiteX16-815" fmla="*/ 2199454 w 6181289"/>
              <a:gd name="connsiteY16-816" fmla="*/ 719191 h 5696260"/>
              <a:gd name="connsiteX17-817" fmla="*/ 2204914 w 6181289"/>
              <a:gd name="connsiteY17-818" fmla="*/ 718307 h 5696260"/>
              <a:gd name="connsiteX18-819" fmla="*/ 2211280 w 6181289"/>
              <a:gd name="connsiteY18-820" fmla="*/ 717899 h 5696260"/>
              <a:gd name="connsiteX19-821" fmla="*/ 2271320 w 6181289"/>
              <a:gd name="connsiteY19-822" fmla="*/ 711342 h 5696260"/>
              <a:gd name="connsiteX20-823" fmla="*/ 2421772 w 6181289"/>
              <a:gd name="connsiteY20-824" fmla="*/ 703037 h 5696260"/>
              <a:gd name="connsiteX21-825" fmla="*/ 2417747 w 6181289"/>
              <a:gd name="connsiteY21-826" fmla="*/ 704662 h 5696260"/>
              <a:gd name="connsiteX22-827" fmla="*/ 2487243 w 6181289"/>
              <a:gd name="connsiteY22-828" fmla="*/ 700207 h 5696260"/>
              <a:gd name="connsiteX23-829" fmla="*/ 3908685 w 6181289"/>
              <a:gd name="connsiteY23-830" fmla="*/ 965382 h 5696260"/>
              <a:gd name="connsiteX24-831" fmla="*/ 3807586 w 6181289"/>
              <a:gd name="connsiteY24-832" fmla="*/ 891770 h 5696260"/>
              <a:gd name="connsiteX25-833" fmla="*/ 3687692 w 6181289"/>
              <a:gd name="connsiteY25-834" fmla="*/ 819178 h 5696260"/>
              <a:gd name="connsiteX26-835" fmla="*/ 1373044 w 6181289"/>
              <a:gd name="connsiteY26-836" fmla="*/ 727971 h 5696260"/>
              <a:gd name="connsiteX27-837" fmla="*/ 3207599 w 6181289"/>
              <a:gd name="connsiteY27-838" fmla="*/ 1148 h 5696260"/>
              <a:gd name="connsiteX0-839" fmla="*/ 2155945 w 6181289"/>
              <a:gd name="connsiteY0-840" fmla="*/ 812662 h 5696260"/>
              <a:gd name="connsiteX1-841" fmla="*/ 2154547 w 6181289"/>
              <a:gd name="connsiteY1-842" fmla="*/ 813084 h 5696260"/>
              <a:gd name="connsiteX2-843" fmla="*/ 2153182 w 6181289"/>
              <a:gd name="connsiteY2-844" fmla="*/ 813793 h 5696260"/>
              <a:gd name="connsiteX3-845" fmla="*/ 2155945 w 6181289"/>
              <a:gd name="connsiteY3-846" fmla="*/ 812662 h 5696260"/>
              <a:gd name="connsiteX4-847" fmla="*/ 3207599 w 6181289"/>
              <a:gd name="connsiteY4-848" fmla="*/ 1148 h 5696260"/>
              <a:gd name="connsiteX5-849" fmla="*/ 6022812 w 6181289"/>
              <a:gd name="connsiteY5-850" fmla="*/ 1861909 h 5696260"/>
              <a:gd name="connsiteX6-851" fmla="*/ 2964979 w 6181289"/>
              <a:gd name="connsiteY6-852" fmla="*/ 5691471 h 5696260"/>
              <a:gd name="connsiteX7-853" fmla="*/ 4675670 w 6181289"/>
              <a:gd name="connsiteY7-854" fmla="*/ 4500857 h 5696260"/>
              <a:gd name="connsiteX8-855" fmla="*/ 4798572 w 6181289"/>
              <a:gd name="connsiteY8-856" fmla="*/ 4279914 h 5696260"/>
              <a:gd name="connsiteX9-857" fmla="*/ 3401213 w 6181289"/>
              <a:gd name="connsiteY9-858" fmla="*/ 5297110 h 5696260"/>
              <a:gd name="connsiteX10-859" fmla="*/ 45763 w 6181289"/>
              <a:gd name="connsiteY10-860" fmla="*/ 3637215 h 5696260"/>
              <a:gd name="connsiteX11-861" fmla="*/ 1842059 w 6181289"/>
              <a:gd name="connsiteY11-862" fmla="*/ 781724 h 5696260"/>
              <a:gd name="connsiteX12-863" fmla="*/ 1919362 w 6181289"/>
              <a:gd name="connsiteY12-864" fmla="*/ 766849 h 5696260"/>
              <a:gd name="connsiteX13-865" fmla="*/ 1938827 w 6181289"/>
              <a:gd name="connsiteY13-866" fmla="*/ 761362 h 5696260"/>
              <a:gd name="connsiteX14-867" fmla="*/ 1995682 w 6181289"/>
              <a:gd name="connsiteY14-868" fmla="*/ 752163 h 5696260"/>
              <a:gd name="connsiteX15-869" fmla="*/ 2124463 w 6181289"/>
              <a:gd name="connsiteY15-870" fmla="*/ 727381 h 5696260"/>
              <a:gd name="connsiteX16-871" fmla="*/ 2199454 w 6181289"/>
              <a:gd name="connsiteY16-872" fmla="*/ 719191 h 5696260"/>
              <a:gd name="connsiteX17-873" fmla="*/ 2204914 w 6181289"/>
              <a:gd name="connsiteY17-874" fmla="*/ 718307 h 5696260"/>
              <a:gd name="connsiteX18-875" fmla="*/ 2211280 w 6181289"/>
              <a:gd name="connsiteY18-876" fmla="*/ 717899 h 5696260"/>
              <a:gd name="connsiteX19-877" fmla="*/ 2271320 w 6181289"/>
              <a:gd name="connsiteY19-878" fmla="*/ 711342 h 5696260"/>
              <a:gd name="connsiteX20-879" fmla="*/ 2421772 w 6181289"/>
              <a:gd name="connsiteY20-880" fmla="*/ 703037 h 5696260"/>
              <a:gd name="connsiteX21-881" fmla="*/ 2417747 w 6181289"/>
              <a:gd name="connsiteY21-882" fmla="*/ 704662 h 5696260"/>
              <a:gd name="connsiteX22-883" fmla="*/ 2487243 w 6181289"/>
              <a:gd name="connsiteY22-884" fmla="*/ 700207 h 5696260"/>
              <a:gd name="connsiteX23-885" fmla="*/ 3908685 w 6181289"/>
              <a:gd name="connsiteY23-886" fmla="*/ 965382 h 5696260"/>
              <a:gd name="connsiteX24-887" fmla="*/ 3807586 w 6181289"/>
              <a:gd name="connsiteY24-888" fmla="*/ 891770 h 5696260"/>
              <a:gd name="connsiteX25-889" fmla="*/ 3687692 w 6181289"/>
              <a:gd name="connsiteY25-890" fmla="*/ 819178 h 5696260"/>
              <a:gd name="connsiteX26-891" fmla="*/ 1373044 w 6181289"/>
              <a:gd name="connsiteY26-892" fmla="*/ 727971 h 5696260"/>
              <a:gd name="connsiteX27-893" fmla="*/ 3207599 w 6181289"/>
              <a:gd name="connsiteY27-894" fmla="*/ 1148 h 5696260"/>
              <a:gd name="connsiteX0-895" fmla="*/ 2155945 w 6181289"/>
              <a:gd name="connsiteY0-896" fmla="*/ 812662 h 5751702"/>
              <a:gd name="connsiteX1-897" fmla="*/ 2154547 w 6181289"/>
              <a:gd name="connsiteY1-898" fmla="*/ 813084 h 5751702"/>
              <a:gd name="connsiteX2-899" fmla="*/ 2153182 w 6181289"/>
              <a:gd name="connsiteY2-900" fmla="*/ 813793 h 5751702"/>
              <a:gd name="connsiteX3-901" fmla="*/ 2155945 w 6181289"/>
              <a:gd name="connsiteY3-902" fmla="*/ 812662 h 5751702"/>
              <a:gd name="connsiteX4-903" fmla="*/ 3207599 w 6181289"/>
              <a:gd name="connsiteY4-904" fmla="*/ 1148 h 5751702"/>
              <a:gd name="connsiteX5-905" fmla="*/ 6022812 w 6181289"/>
              <a:gd name="connsiteY5-906" fmla="*/ 1861909 h 5751702"/>
              <a:gd name="connsiteX6-907" fmla="*/ 2964979 w 6181289"/>
              <a:gd name="connsiteY6-908" fmla="*/ 5691471 h 5751702"/>
              <a:gd name="connsiteX7-909" fmla="*/ 4798572 w 6181289"/>
              <a:gd name="connsiteY7-910" fmla="*/ 4279914 h 5751702"/>
              <a:gd name="connsiteX8-911" fmla="*/ 3401213 w 6181289"/>
              <a:gd name="connsiteY8-912" fmla="*/ 5297110 h 5751702"/>
              <a:gd name="connsiteX9-913" fmla="*/ 45763 w 6181289"/>
              <a:gd name="connsiteY9-914" fmla="*/ 3637215 h 5751702"/>
              <a:gd name="connsiteX10-915" fmla="*/ 1842059 w 6181289"/>
              <a:gd name="connsiteY10-916" fmla="*/ 781724 h 5751702"/>
              <a:gd name="connsiteX11-917" fmla="*/ 1919362 w 6181289"/>
              <a:gd name="connsiteY11-918" fmla="*/ 766849 h 5751702"/>
              <a:gd name="connsiteX12-919" fmla="*/ 1938827 w 6181289"/>
              <a:gd name="connsiteY12-920" fmla="*/ 761362 h 5751702"/>
              <a:gd name="connsiteX13-921" fmla="*/ 1995682 w 6181289"/>
              <a:gd name="connsiteY13-922" fmla="*/ 752163 h 5751702"/>
              <a:gd name="connsiteX14-923" fmla="*/ 2124463 w 6181289"/>
              <a:gd name="connsiteY14-924" fmla="*/ 727381 h 5751702"/>
              <a:gd name="connsiteX15-925" fmla="*/ 2199454 w 6181289"/>
              <a:gd name="connsiteY15-926" fmla="*/ 719191 h 5751702"/>
              <a:gd name="connsiteX16-927" fmla="*/ 2204914 w 6181289"/>
              <a:gd name="connsiteY16-928" fmla="*/ 718307 h 5751702"/>
              <a:gd name="connsiteX17-929" fmla="*/ 2211280 w 6181289"/>
              <a:gd name="connsiteY17-930" fmla="*/ 717899 h 5751702"/>
              <a:gd name="connsiteX18-931" fmla="*/ 2271320 w 6181289"/>
              <a:gd name="connsiteY18-932" fmla="*/ 711342 h 5751702"/>
              <a:gd name="connsiteX19-933" fmla="*/ 2421772 w 6181289"/>
              <a:gd name="connsiteY19-934" fmla="*/ 703037 h 5751702"/>
              <a:gd name="connsiteX20-935" fmla="*/ 2417747 w 6181289"/>
              <a:gd name="connsiteY20-936" fmla="*/ 704662 h 5751702"/>
              <a:gd name="connsiteX21-937" fmla="*/ 2487243 w 6181289"/>
              <a:gd name="connsiteY21-938" fmla="*/ 700207 h 5751702"/>
              <a:gd name="connsiteX22-939" fmla="*/ 3908685 w 6181289"/>
              <a:gd name="connsiteY22-940" fmla="*/ 965382 h 5751702"/>
              <a:gd name="connsiteX23-941" fmla="*/ 3807586 w 6181289"/>
              <a:gd name="connsiteY23-942" fmla="*/ 891770 h 5751702"/>
              <a:gd name="connsiteX24-943" fmla="*/ 3687692 w 6181289"/>
              <a:gd name="connsiteY24-944" fmla="*/ 819178 h 5751702"/>
              <a:gd name="connsiteX25-945" fmla="*/ 1373044 w 6181289"/>
              <a:gd name="connsiteY25-946" fmla="*/ 727971 h 5751702"/>
              <a:gd name="connsiteX26-947" fmla="*/ 3207599 w 6181289"/>
              <a:gd name="connsiteY26-948" fmla="*/ 1148 h 5751702"/>
              <a:gd name="connsiteX0-949" fmla="*/ 2155945 w 6181289"/>
              <a:gd name="connsiteY0-950" fmla="*/ 812662 h 5751702"/>
              <a:gd name="connsiteX1-951" fmla="*/ 2154547 w 6181289"/>
              <a:gd name="connsiteY1-952" fmla="*/ 813084 h 5751702"/>
              <a:gd name="connsiteX2-953" fmla="*/ 2153182 w 6181289"/>
              <a:gd name="connsiteY2-954" fmla="*/ 813793 h 5751702"/>
              <a:gd name="connsiteX3-955" fmla="*/ 2155945 w 6181289"/>
              <a:gd name="connsiteY3-956" fmla="*/ 812662 h 5751702"/>
              <a:gd name="connsiteX4-957" fmla="*/ 3207599 w 6181289"/>
              <a:gd name="connsiteY4-958" fmla="*/ 1148 h 5751702"/>
              <a:gd name="connsiteX5-959" fmla="*/ 6022812 w 6181289"/>
              <a:gd name="connsiteY5-960" fmla="*/ 1861909 h 5751702"/>
              <a:gd name="connsiteX6-961" fmla="*/ 2964979 w 6181289"/>
              <a:gd name="connsiteY6-962" fmla="*/ 5691471 h 5751702"/>
              <a:gd name="connsiteX7-963" fmla="*/ 4798572 w 6181289"/>
              <a:gd name="connsiteY7-964" fmla="*/ 4279914 h 5751702"/>
              <a:gd name="connsiteX8-965" fmla="*/ 3401213 w 6181289"/>
              <a:gd name="connsiteY8-966" fmla="*/ 5297110 h 5751702"/>
              <a:gd name="connsiteX9-967" fmla="*/ 45763 w 6181289"/>
              <a:gd name="connsiteY9-968" fmla="*/ 3637215 h 5751702"/>
              <a:gd name="connsiteX10-969" fmla="*/ 1842059 w 6181289"/>
              <a:gd name="connsiteY10-970" fmla="*/ 781724 h 5751702"/>
              <a:gd name="connsiteX11-971" fmla="*/ 1919362 w 6181289"/>
              <a:gd name="connsiteY11-972" fmla="*/ 766849 h 5751702"/>
              <a:gd name="connsiteX12-973" fmla="*/ 1938827 w 6181289"/>
              <a:gd name="connsiteY12-974" fmla="*/ 761362 h 5751702"/>
              <a:gd name="connsiteX13-975" fmla="*/ 1995682 w 6181289"/>
              <a:gd name="connsiteY13-976" fmla="*/ 752163 h 5751702"/>
              <a:gd name="connsiteX14-977" fmla="*/ 2124463 w 6181289"/>
              <a:gd name="connsiteY14-978" fmla="*/ 727381 h 5751702"/>
              <a:gd name="connsiteX15-979" fmla="*/ 2199454 w 6181289"/>
              <a:gd name="connsiteY15-980" fmla="*/ 719191 h 5751702"/>
              <a:gd name="connsiteX16-981" fmla="*/ 2204914 w 6181289"/>
              <a:gd name="connsiteY16-982" fmla="*/ 718307 h 5751702"/>
              <a:gd name="connsiteX17-983" fmla="*/ 2211280 w 6181289"/>
              <a:gd name="connsiteY17-984" fmla="*/ 717899 h 5751702"/>
              <a:gd name="connsiteX18-985" fmla="*/ 2271320 w 6181289"/>
              <a:gd name="connsiteY18-986" fmla="*/ 711342 h 5751702"/>
              <a:gd name="connsiteX19-987" fmla="*/ 2421772 w 6181289"/>
              <a:gd name="connsiteY19-988" fmla="*/ 703037 h 5751702"/>
              <a:gd name="connsiteX20-989" fmla="*/ 2417747 w 6181289"/>
              <a:gd name="connsiteY20-990" fmla="*/ 704662 h 5751702"/>
              <a:gd name="connsiteX21-991" fmla="*/ 2487243 w 6181289"/>
              <a:gd name="connsiteY21-992" fmla="*/ 700207 h 5751702"/>
              <a:gd name="connsiteX22-993" fmla="*/ 3908685 w 6181289"/>
              <a:gd name="connsiteY22-994" fmla="*/ 965382 h 5751702"/>
              <a:gd name="connsiteX23-995" fmla="*/ 3807586 w 6181289"/>
              <a:gd name="connsiteY23-996" fmla="*/ 891770 h 5751702"/>
              <a:gd name="connsiteX24-997" fmla="*/ 3687692 w 6181289"/>
              <a:gd name="connsiteY24-998" fmla="*/ 819178 h 5751702"/>
              <a:gd name="connsiteX25-999" fmla="*/ 1373044 w 6181289"/>
              <a:gd name="connsiteY25-1000" fmla="*/ 727971 h 5751702"/>
              <a:gd name="connsiteX26-1001" fmla="*/ 3207599 w 6181289"/>
              <a:gd name="connsiteY26-1002" fmla="*/ 1148 h 5751702"/>
              <a:gd name="connsiteX0-1003" fmla="*/ 2155945 w 6181289"/>
              <a:gd name="connsiteY0-1004" fmla="*/ 812662 h 5751702"/>
              <a:gd name="connsiteX1-1005" fmla="*/ 2154547 w 6181289"/>
              <a:gd name="connsiteY1-1006" fmla="*/ 813084 h 5751702"/>
              <a:gd name="connsiteX2-1007" fmla="*/ 2153182 w 6181289"/>
              <a:gd name="connsiteY2-1008" fmla="*/ 813793 h 5751702"/>
              <a:gd name="connsiteX3-1009" fmla="*/ 2155945 w 6181289"/>
              <a:gd name="connsiteY3-1010" fmla="*/ 812662 h 5751702"/>
              <a:gd name="connsiteX4-1011" fmla="*/ 3207599 w 6181289"/>
              <a:gd name="connsiteY4-1012" fmla="*/ 1148 h 5751702"/>
              <a:gd name="connsiteX5-1013" fmla="*/ 6022812 w 6181289"/>
              <a:gd name="connsiteY5-1014" fmla="*/ 1861909 h 5751702"/>
              <a:gd name="connsiteX6-1015" fmla="*/ 2964979 w 6181289"/>
              <a:gd name="connsiteY6-1016" fmla="*/ 5691471 h 5751702"/>
              <a:gd name="connsiteX7-1017" fmla="*/ 4798572 w 6181289"/>
              <a:gd name="connsiteY7-1018" fmla="*/ 4279914 h 5751702"/>
              <a:gd name="connsiteX8-1019" fmla="*/ 3401213 w 6181289"/>
              <a:gd name="connsiteY8-1020" fmla="*/ 5297110 h 5751702"/>
              <a:gd name="connsiteX9-1021" fmla="*/ 45763 w 6181289"/>
              <a:gd name="connsiteY9-1022" fmla="*/ 3637215 h 5751702"/>
              <a:gd name="connsiteX10-1023" fmla="*/ 1842059 w 6181289"/>
              <a:gd name="connsiteY10-1024" fmla="*/ 781724 h 5751702"/>
              <a:gd name="connsiteX11-1025" fmla="*/ 1919362 w 6181289"/>
              <a:gd name="connsiteY11-1026" fmla="*/ 766849 h 5751702"/>
              <a:gd name="connsiteX12-1027" fmla="*/ 1938827 w 6181289"/>
              <a:gd name="connsiteY12-1028" fmla="*/ 761362 h 5751702"/>
              <a:gd name="connsiteX13-1029" fmla="*/ 1995682 w 6181289"/>
              <a:gd name="connsiteY13-1030" fmla="*/ 752163 h 5751702"/>
              <a:gd name="connsiteX14-1031" fmla="*/ 2124463 w 6181289"/>
              <a:gd name="connsiteY14-1032" fmla="*/ 727381 h 5751702"/>
              <a:gd name="connsiteX15-1033" fmla="*/ 2199454 w 6181289"/>
              <a:gd name="connsiteY15-1034" fmla="*/ 719191 h 5751702"/>
              <a:gd name="connsiteX16-1035" fmla="*/ 2204914 w 6181289"/>
              <a:gd name="connsiteY16-1036" fmla="*/ 718307 h 5751702"/>
              <a:gd name="connsiteX17-1037" fmla="*/ 2211280 w 6181289"/>
              <a:gd name="connsiteY17-1038" fmla="*/ 717899 h 5751702"/>
              <a:gd name="connsiteX18-1039" fmla="*/ 2271320 w 6181289"/>
              <a:gd name="connsiteY18-1040" fmla="*/ 711342 h 5751702"/>
              <a:gd name="connsiteX19-1041" fmla="*/ 2421772 w 6181289"/>
              <a:gd name="connsiteY19-1042" fmla="*/ 703037 h 5751702"/>
              <a:gd name="connsiteX20-1043" fmla="*/ 2417747 w 6181289"/>
              <a:gd name="connsiteY20-1044" fmla="*/ 704662 h 5751702"/>
              <a:gd name="connsiteX21-1045" fmla="*/ 2487243 w 6181289"/>
              <a:gd name="connsiteY21-1046" fmla="*/ 700207 h 5751702"/>
              <a:gd name="connsiteX22-1047" fmla="*/ 3908685 w 6181289"/>
              <a:gd name="connsiteY22-1048" fmla="*/ 965382 h 5751702"/>
              <a:gd name="connsiteX23-1049" fmla="*/ 3807586 w 6181289"/>
              <a:gd name="connsiteY23-1050" fmla="*/ 891770 h 5751702"/>
              <a:gd name="connsiteX24-1051" fmla="*/ 3687692 w 6181289"/>
              <a:gd name="connsiteY24-1052" fmla="*/ 819178 h 5751702"/>
              <a:gd name="connsiteX25-1053" fmla="*/ 1373044 w 6181289"/>
              <a:gd name="connsiteY25-1054" fmla="*/ 727971 h 5751702"/>
              <a:gd name="connsiteX26-1055" fmla="*/ 3207599 w 6181289"/>
              <a:gd name="connsiteY26-1056" fmla="*/ 1148 h 5751702"/>
              <a:gd name="connsiteX0-1057" fmla="*/ 2155945 w 6181289"/>
              <a:gd name="connsiteY0-1058" fmla="*/ 812662 h 5696260"/>
              <a:gd name="connsiteX1-1059" fmla="*/ 2154547 w 6181289"/>
              <a:gd name="connsiteY1-1060" fmla="*/ 813084 h 5696260"/>
              <a:gd name="connsiteX2-1061" fmla="*/ 2153182 w 6181289"/>
              <a:gd name="connsiteY2-1062" fmla="*/ 813793 h 5696260"/>
              <a:gd name="connsiteX3-1063" fmla="*/ 2155945 w 6181289"/>
              <a:gd name="connsiteY3-1064" fmla="*/ 812662 h 5696260"/>
              <a:gd name="connsiteX4-1065" fmla="*/ 3207599 w 6181289"/>
              <a:gd name="connsiteY4-1066" fmla="*/ 1148 h 5696260"/>
              <a:gd name="connsiteX5-1067" fmla="*/ 6022812 w 6181289"/>
              <a:gd name="connsiteY5-1068" fmla="*/ 1861909 h 5696260"/>
              <a:gd name="connsiteX6-1069" fmla="*/ 2964979 w 6181289"/>
              <a:gd name="connsiteY6-1070" fmla="*/ 5691471 h 5696260"/>
              <a:gd name="connsiteX7-1071" fmla="*/ 4798572 w 6181289"/>
              <a:gd name="connsiteY7-1072" fmla="*/ 4279914 h 5696260"/>
              <a:gd name="connsiteX8-1073" fmla="*/ 3401213 w 6181289"/>
              <a:gd name="connsiteY8-1074" fmla="*/ 5297110 h 5696260"/>
              <a:gd name="connsiteX9-1075" fmla="*/ 45763 w 6181289"/>
              <a:gd name="connsiteY9-1076" fmla="*/ 3637215 h 5696260"/>
              <a:gd name="connsiteX10-1077" fmla="*/ 1842059 w 6181289"/>
              <a:gd name="connsiteY10-1078" fmla="*/ 781724 h 5696260"/>
              <a:gd name="connsiteX11-1079" fmla="*/ 1919362 w 6181289"/>
              <a:gd name="connsiteY11-1080" fmla="*/ 766849 h 5696260"/>
              <a:gd name="connsiteX12-1081" fmla="*/ 1938827 w 6181289"/>
              <a:gd name="connsiteY12-1082" fmla="*/ 761362 h 5696260"/>
              <a:gd name="connsiteX13-1083" fmla="*/ 1995682 w 6181289"/>
              <a:gd name="connsiteY13-1084" fmla="*/ 752163 h 5696260"/>
              <a:gd name="connsiteX14-1085" fmla="*/ 2124463 w 6181289"/>
              <a:gd name="connsiteY14-1086" fmla="*/ 727381 h 5696260"/>
              <a:gd name="connsiteX15-1087" fmla="*/ 2199454 w 6181289"/>
              <a:gd name="connsiteY15-1088" fmla="*/ 719191 h 5696260"/>
              <a:gd name="connsiteX16-1089" fmla="*/ 2204914 w 6181289"/>
              <a:gd name="connsiteY16-1090" fmla="*/ 718307 h 5696260"/>
              <a:gd name="connsiteX17-1091" fmla="*/ 2211280 w 6181289"/>
              <a:gd name="connsiteY17-1092" fmla="*/ 717899 h 5696260"/>
              <a:gd name="connsiteX18-1093" fmla="*/ 2271320 w 6181289"/>
              <a:gd name="connsiteY18-1094" fmla="*/ 711342 h 5696260"/>
              <a:gd name="connsiteX19-1095" fmla="*/ 2421772 w 6181289"/>
              <a:gd name="connsiteY19-1096" fmla="*/ 703037 h 5696260"/>
              <a:gd name="connsiteX20-1097" fmla="*/ 2417747 w 6181289"/>
              <a:gd name="connsiteY20-1098" fmla="*/ 704662 h 5696260"/>
              <a:gd name="connsiteX21-1099" fmla="*/ 2487243 w 6181289"/>
              <a:gd name="connsiteY21-1100" fmla="*/ 700207 h 5696260"/>
              <a:gd name="connsiteX22-1101" fmla="*/ 3908685 w 6181289"/>
              <a:gd name="connsiteY22-1102" fmla="*/ 965382 h 5696260"/>
              <a:gd name="connsiteX23-1103" fmla="*/ 3807586 w 6181289"/>
              <a:gd name="connsiteY23-1104" fmla="*/ 891770 h 5696260"/>
              <a:gd name="connsiteX24-1105" fmla="*/ 3687692 w 6181289"/>
              <a:gd name="connsiteY24-1106" fmla="*/ 819178 h 5696260"/>
              <a:gd name="connsiteX25-1107" fmla="*/ 1373044 w 6181289"/>
              <a:gd name="connsiteY25-1108" fmla="*/ 727971 h 5696260"/>
              <a:gd name="connsiteX26-1109" fmla="*/ 3207599 w 6181289"/>
              <a:gd name="connsiteY26-1110" fmla="*/ 1148 h 5696260"/>
              <a:gd name="connsiteX0-1111" fmla="*/ 2155945 w 6181289"/>
              <a:gd name="connsiteY0-1112" fmla="*/ 812662 h 5696260"/>
              <a:gd name="connsiteX1-1113" fmla="*/ 2154547 w 6181289"/>
              <a:gd name="connsiteY1-1114" fmla="*/ 813084 h 5696260"/>
              <a:gd name="connsiteX2-1115" fmla="*/ 2153182 w 6181289"/>
              <a:gd name="connsiteY2-1116" fmla="*/ 813793 h 5696260"/>
              <a:gd name="connsiteX3-1117" fmla="*/ 2155945 w 6181289"/>
              <a:gd name="connsiteY3-1118" fmla="*/ 812662 h 5696260"/>
              <a:gd name="connsiteX4-1119" fmla="*/ 3207599 w 6181289"/>
              <a:gd name="connsiteY4-1120" fmla="*/ 1148 h 5696260"/>
              <a:gd name="connsiteX5-1121" fmla="*/ 6022812 w 6181289"/>
              <a:gd name="connsiteY5-1122" fmla="*/ 1861909 h 5696260"/>
              <a:gd name="connsiteX6-1123" fmla="*/ 2964979 w 6181289"/>
              <a:gd name="connsiteY6-1124" fmla="*/ 5691471 h 5696260"/>
              <a:gd name="connsiteX7-1125" fmla="*/ 4798572 w 6181289"/>
              <a:gd name="connsiteY7-1126" fmla="*/ 4279914 h 5696260"/>
              <a:gd name="connsiteX8-1127" fmla="*/ 3401213 w 6181289"/>
              <a:gd name="connsiteY8-1128" fmla="*/ 5297110 h 5696260"/>
              <a:gd name="connsiteX9-1129" fmla="*/ 45763 w 6181289"/>
              <a:gd name="connsiteY9-1130" fmla="*/ 3637215 h 5696260"/>
              <a:gd name="connsiteX10-1131" fmla="*/ 1842059 w 6181289"/>
              <a:gd name="connsiteY10-1132" fmla="*/ 781724 h 5696260"/>
              <a:gd name="connsiteX11-1133" fmla="*/ 1919362 w 6181289"/>
              <a:gd name="connsiteY11-1134" fmla="*/ 766849 h 5696260"/>
              <a:gd name="connsiteX12-1135" fmla="*/ 1938827 w 6181289"/>
              <a:gd name="connsiteY12-1136" fmla="*/ 761362 h 5696260"/>
              <a:gd name="connsiteX13-1137" fmla="*/ 1995682 w 6181289"/>
              <a:gd name="connsiteY13-1138" fmla="*/ 752163 h 5696260"/>
              <a:gd name="connsiteX14-1139" fmla="*/ 2124463 w 6181289"/>
              <a:gd name="connsiteY14-1140" fmla="*/ 727381 h 5696260"/>
              <a:gd name="connsiteX15-1141" fmla="*/ 2199454 w 6181289"/>
              <a:gd name="connsiteY15-1142" fmla="*/ 719191 h 5696260"/>
              <a:gd name="connsiteX16-1143" fmla="*/ 2204914 w 6181289"/>
              <a:gd name="connsiteY16-1144" fmla="*/ 718307 h 5696260"/>
              <a:gd name="connsiteX17-1145" fmla="*/ 2211280 w 6181289"/>
              <a:gd name="connsiteY17-1146" fmla="*/ 717899 h 5696260"/>
              <a:gd name="connsiteX18-1147" fmla="*/ 2271320 w 6181289"/>
              <a:gd name="connsiteY18-1148" fmla="*/ 711342 h 5696260"/>
              <a:gd name="connsiteX19-1149" fmla="*/ 2421772 w 6181289"/>
              <a:gd name="connsiteY19-1150" fmla="*/ 703037 h 5696260"/>
              <a:gd name="connsiteX20-1151" fmla="*/ 2417747 w 6181289"/>
              <a:gd name="connsiteY20-1152" fmla="*/ 704662 h 5696260"/>
              <a:gd name="connsiteX21-1153" fmla="*/ 2487243 w 6181289"/>
              <a:gd name="connsiteY21-1154" fmla="*/ 700207 h 5696260"/>
              <a:gd name="connsiteX22-1155" fmla="*/ 3908685 w 6181289"/>
              <a:gd name="connsiteY22-1156" fmla="*/ 965382 h 5696260"/>
              <a:gd name="connsiteX23-1157" fmla="*/ 3807586 w 6181289"/>
              <a:gd name="connsiteY23-1158" fmla="*/ 891770 h 5696260"/>
              <a:gd name="connsiteX24-1159" fmla="*/ 3687692 w 6181289"/>
              <a:gd name="connsiteY24-1160" fmla="*/ 819178 h 5696260"/>
              <a:gd name="connsiteX25-1161" fmla="*/ 1373044 w 6181289"/>
              <a:gd name="connsiteY25-1162" fmla="*/ 727971 h 5696260"/>
              <a:gd name="connsiteX26-1163" fmla="*/ 3207599 w 6181289"/>
              <a:gd name="connsiteY26-1164" fmla="*/ 1148 h 5696260"/>
              <a:gd name="connsiteX0-1165" fmla="*/ 2155945 w 6181289"/>
              <a:gd name="connsiteY0-1166" fmla="*/ 812662 h 5696260"/>
              <a:gd name="connsiteX1-1167" fmla="*/ 2154547 w 6181289"/>
              <a:gd name="connsiteY1-1168" fmla="*/ 813084 h 5696260"/>
              <a:gd name="connsiteX2-1169" fmla="*/ 2153182 w 6181289"/>
              <a:gd name="connsiteY2-1170" fmla="*/ 813793 h 5696260"/>
              <a:gd name="connsiteX3-1171" fmla="*/ 2155945 w 6181289"/>
              <a:gd name="connsiteY3-1172" fmla="*/ 812662 h 5696260"/>
              <a:gd name="connsiteX4-1173" fmla="*/ 3207599 w 6181289"/>
              <a:gd name="connsiteY4-1174" fmla="*/ 1148 h 5696260"/>
              <a:gd name="connsiteX5-1175" fmla="*/ 6022812 w 6181289"/>
              <a:gd name="connsiteY5-1176" fmla="*/ 1861909 h 5696260"/>
              <a:gd name="connsiteX6-1177" fmla="*/ 2964979 w 6181289"/>
              <a:gd name="connsiteY6-1178" fmla="*/ 5691471 h 5696260"/>
              <a:gd name="connsiteX7-1179" fmla="*/ 4798572 w 6181289"/>
              <a:gd name="connsiteY7-1180" fmla="*/ 4279914 h 5696260"/>
              <a:gd name="connsiteX8-1181" fmla="*/ 3401213 w 6181289"/>
              <a:gd name="connsiteY8-1182" fmla="*/ 5297110 h 5696260"/>
              <a:gd name="connsiteX9-1183" fmla="*/ 45763 w 6181289"/>
              <a:gd name="connsiteY9-1184" fmla="*/ 3637215 h 5696260"/>
              <a:gd name="connsiteX10-1185" fmla="*/ 1842059 w 6181289"/>
              <a:gd name="connsiteY10-1186" fmla="*/ 781724 h 5696260"/>
              <a:gd name="connsiteX11-1187" fmla="*/ 1919362 w 6181289"/>
              <a:gd name="connsiteY11-1188" fmla="*/ 766849 h 5696260"/>
              <a:gd name="connsiteX12-1189" fmla="*/ 1938827 w 6181289"/>
              <a:gd name="connsiteY12-1190" fmla="*/ 761362 h 5696260"/>
              <a:gd name="connsiteX13-1191" fmla="*/ 1995682 w 6181289"/>
              <a:gd name="connsiteY13-1192" fmla="*/ 752163 h 5696260"/>
              <a:gd name="connsiteX14-1193" fmla="*/ 2124463 w 6181289"/>
              <a:gd name="connsiteY14-1194" fmla="*/ 727381 h 5696260"/>
              <a:gd name="connsiteX15-1195" fmla="*/ 2199454 w 6181289"/>
              <a:gd name="connsiteY15-1196" fmla="*/ 719191 h 5696260"/>
              <a:gd name="connsiteX16-1197" fmla="*/ 2204914 w 6181289"/>
              <a:gd name="connsiteY16-1198" fmla="*/ 718307 h 5696260"/>
              <a:gd name="connsiteX17-1199" fmla="*/ 2211280 w 6181289"/>
              <a:gd name="connsiteY17-1200" fmla="*/ 717899 h 5696260"/>
              <a:gd name="connsiteX18-1201" fmla="*/ 2271320 w 6181289"/>
              <a:gd name="connsiteY18-1202" fmla="*/ 711342 h 5696260"/>
              <a:gd name="connsiteX19-1203" fmla="*/ 2421772 w 6181289"/>
              <a:gd name="connsiteY19-1204" fmla="*/ 703037 h 5696260"/>
              <a:gd name="connsiteX20-1205" fmla="*/ 2417747 w 6181289"/>
              <a:gd name="connsiteY20-1206" fmla="*/ 704662 h 5696260"/>
              <a:gd name="connsiteX21-1207" fmla="*/ 2487243 w 6181289"/>
              <a:gd name="connsiteY21-1208" fmla="*/ 700207 h 5696260"/>
              <a:gd name="connsiteX22-1209" fmla="*/ 3908685 w 6181289"/>
              <a:gd name="connsiteY22-1210" fmla="*/ 965382 h 5696260"/>
              <a:gd name="connsiteX23-1211" fmla="*/ 3807586 w 6181289"/>
              <a:gd name="connsiteY23-1212" fmla="*/ 891770 h 5696260"/>
              <a:gd name="connsiteX24-1213" fmla="*/ 3687692 w 6181289"/>
              <a:gd name="connsiteY24-1214" fmla="*/ 819178 h 5696260"/>
              <a:gd name="connsiteX25-1215" fmla="*/ 1373044 w 6181289"/>
              <a:gd name="connsiteY25-1216" fmla="*/ 727971 h 5696260"/>
              <a:gd name="connsiteX26-1217" fmla="*/ 3207599 w 6181289"/>
              <a:gd name="connsiteY26-1218" fmla="*/ 1148 h 5696260"/>
              <a:gd name="connsiteX0-1219" fmla="*/ 2155945 w 6181289"/>
              <a:gd name="connsiteY0-1220" fmla="*/ 812662 h 5696260"/>
              <a:gd name="connsiteX1-1221" fmla="*/ 2154547 w 6181289"/>
              <a:gd name="connsiteY1-1222" fmla="*/ 813084 h 5696260"/>
              <a:gd name="connsiteX2-1223" fmla="*/ 2153182 w 6181289"/>
              <a:gd name="connsiteY2-1224" fmla="*/ 813793 h 5696260"/>
              <a:gd name="connsiteX3-1225" fmla="*/ 2155945 w 6181289"/>
              <a:gd name="connsiteY3-1226" fmla="*/ 812662 h 5696260"/>
              <a:gd name="connsiteX4-1227" fmla="*/ 3207599 w 6181289"/>
              <a:gd name="connsiteY4-1228" fmla="*/ 1148 h 5696260"/>
              <a:gd name="connsiteX5-1229" fmla="*/ 6022812 w 6181289"/>
              <a:gd name="connsiteY5-1230" fmla="*/ 1861909 h 5696260"/>
              <a:gd name="connsiteX6-1231" fmla="*/ 2964979 w 6181289"/>
              <a:gd name="connsiteY6-1232" fmla="*/ 5691471 h 5696260"/>
              <a:gd name="connsiteX7-1233" fmla="*/ 4798572 w 6181289"/>
              <a:gd name="connsiteY7-1234" fmla="*/ 4279914 h 5696260"/>
              <a:gd name="connsiteX8-1235" fmla="*/ 3401213 w 6181289"/>
              <a:gd name="connsiteY8-1236" fmla="*/ 5297110 h 5696260"/>
              <a:gd name="connsiteX9-1237" fmla="*/ 45763 w 6181289"/>
              <a:gd name="connsiteY9-1238" fmla="*/ 3637215 h 5696260"/>
              <a:gd name="connsiteX10-1239" fmla="*/ 1842059 w 6181289"/>
              <a:gd name="connsiteY10-1240" fmla="*/ 781724 h 5696260"/>
              <a:gd name="connsiteX11-1241" fmla="*/ 1919362 w 6181289"/>
              <a:gd name="connsiteY11-1242" fmla="*/ 766849 h 5696260"/>
              <a:gd name="connsiteX12-1243" fmla="*/ 1938827 w 6181289"/>
              <a:gd name="connsiteY12-1244" fmla="*/ 761362 h 5696260"/>
              <a:gd name="connsiteX13-1245" fmla="*/ 1995682 w 6181289"/>
              <a:gd name="connsiteY13-1246" fmla="*/ 752163 h 5696260"/>
              <a:gd name="connsiteX14-1247" fmla="*/ 2124463 w 6181289"/>
              <a:gd name="connsiteY14-1248" fmla="*/ 727381 h 5696260"/>
              <a:gd name="connsiteX15-1249" fmla="*/ 2199454 w 6181289"/>
              <a:gd name="connsiteY15-1250" fmla="*/ 719191 h 5696260"/>
              <a:gd name="connsiteX16-1251" fmla="*/ 2204914 w 6181289"/>
              <a:gd name="connsiteY16-1252" fmla="*/ 718307 h 5696260"/>
              <a:gd name="connsiteX17-1253" fmla="*/ 2211280 w 6181289"/>
              <a:gd name="connsiteY17-1254" fmla="*/ 717899 h 5696260"/>
              <a:gd name="connsiteX18-1255" fmla="*/ 2271320 w 6181289"/>
              <a:gd name="connsiteY18-1256" fmla="*/ 711342 h 5696260"/>
              <a:gd name="connsiteX19-1257" fmla="*/ 2421772 w 6181289"/>
              <a:gd name="connsiteY19-1258" fmla="*/ 703037 h 5696260"/>
              <a:gd name="connsiteX20-1259" fmla="*/ 2417747 w 6181289"/>
              <a:gd name="connsiteY20-1260" fmla="*/ 704662 h 5696260"/>
              <a:gd name="connsiteX21-1261" fmla="*/ 2487243 w 6181289"/>
              <a:gd name="connsiteY21-1262" fmla="*/ 700207 h 5696260"/>
              <a:gd name="connsiteX22-1263" fmla="*/ 3908685 w 6181289"/>
              <a:gd name="connsiteY22-1264" fmla="*/ 965382 h 5696260"/>
              <a:gd name="connsiteX23-1265" fmla="*/ 3807586 w 6181289"/>
              <a:gd name="connsiteY23-1266" fmla="*/ 891770 h 5696260"/>
              <a:gd name="connsiteX24-1267" fmla="*/ 3687692 w 6181289"/>
              <a:gd name="connsiteY24-1268" fmla="*/ 819178 h 5696260"/>
              <a:gd name="connsiteX25-1269" fmla="*/ 1373044 w 6181289"/>
              <a:gd name="connsiteY25-1270" fmla="*/ 727971 h 5696260"/>
              <a:gd name="connsiteX26-1271" fmla="*/ 3207599 w 6181289"/>
              <a:gd name="connsiteY26-1272" fmla="*/ 1148 h 5696260"/>
              <a:gd name="connsiteX0-1273" fmla="*/ 2155945 w 6181289"/>
              <a:gd name="connsiteY0-1274" fmla="*/ 812662 h 5696260"/>
              <a:gd name="connsiteX1-1275" fmla="*/ 2154547 w 6181289"/>
              <a:gd name="connsiteY1-1276" fmla="*/ 813084 h 5696260"/>
              <a:gd name="connsiteX2-1277" fmla="*/ 2153182 w 6181289"/>
              <a:gd name="connsiteY2-1278" fmla="*/ 813793 h 5696260"/>
              <a:gd name="connsiteX3-1279" fmla="*/ 2155945 w 6181289"/>
              <a:gd name="connsiteY3-1280" fmla="*/ 812662 h 5696260"/>
              <a:gd name="connsiteX4-1281" fmla="*/ 3207599 w 6181289"/>
              <a:gd name="connsiteY4-1282" fmla="*/ 1148 h 5696260"/>
              <a:gd name="connsiteX5-1283" fmla="*/ 6022812 w 6181289"/>
              <a:gd name="connsiteY5-1284" fmla="*/ 1861909 h 5696260"/>
              <a:gd name="connsiteX6-1285" fmla="*/ 2964979 w 6181289"/>
              <a:gd name="connsiteY6-1286" fmla="*/ 5691471 h 5696260"/>
              <a:gd name="connsiteX7-1287" fmla="*/ 4798572 w 6181289"/>
              <a:gd name="connsiteY7-1288" fmla="*/ 4279914 h 5696260"/>
              <a:gd name="connsiteX8-1289" fmla="*/ 3401213 w 6181289"/>
              <a:gd name="connsiteY8-1290" fmla="*/ 5297110 h 5696260"/>
              <a:gd name="connsiteX9-1291" fmla="*/ 45763 w 6181289"/>
              <a:gd name="connsiteY9-1292" fmla="*/ 3637215 h 5696260"/>
              <a:gd name="connsiteX10-1293" fmla="*/ 1842059 w 6181289"/>
              <a:gd name="connsiteY10-1294" fmla="*/ 781724 h 5696260"/>
              <a:gd name="connsiteX11-1295" fmla="*/ 1919362 w 6181289"/>
              <a:gd name="connsiteY11-1296" fmla="*/ 766849 h 5696260"/>
              <a:gd name="connsiteX12-1297" fmla="*/ 1938827 w 6181289"/>
              <a:gd name="connsiteY12-1298" fmla="*/ 761362 h 5696260"/>
              <a:gd name="connsiteX13-1299" fmla="*/ 1995682 w 6181289"/>
              <a:gd name="connsiteY13-1300" fmla="*/ 752163 h 5696260"/>
              <a:gd name="connsiteX14-1301" fmla="*/ 2124463 w 6181289"/>
              <a:gd name="connsiteY14-1302" fmla="*/ 727381 h 5696260"/>
              <a:gd name="connsiteX15-1303" fmla="*/ 2199454 w 6181289"/>
              <a:gd name="connsiteY15-1304" fmla="*/ 719191 h 5696260"/>
              <a:gd name="connsiteX16-1305" fmla="*/ 2204914 w 6181289"/>
              <a:gd name="connsiteY16-1306" fmla="*/ 718307 h 5696260"/>
              <a:gd name="connsiteX17-1307" fmla="*/ 2211280 w 6181289"/>
              <a:gd name="connsiteY17-1308" fmla="*/ 717899 h 5696260"/>
              <a:gd name="connsiteX18-1309" fmla="*/ 2271320 w 6181289"/>
              <a:gd name="connsiteY18-1310" fmla="*/ 711342 h 5696260"/>
              <a:gd name="connsiteX19-1311" fmla="*/ 2421772 w 6181289"/>
              <a:gd name="connsiteY19-1312" fmla="*/ 703037 h 5696260"/>
              <a:gd name="connsiteX20-1313" fmla="*/ 2417747 w 6181289"/>
              <a:gd name="connsiteY20-1314" fmla="*/ 704662 h 5696260"/>
              <a:gd name="connsiteX21-1315" fmla="*/ 2487243 w 6181289"/>
              <a:gd name="connsiteY21-1316" fmla="*/ 700207 h 5696260"/>
              <a:gd name="connsiteX22-1317" fmla="*/ 3908685 w 6181289"/>
              <a:gd name="connsiteY22-1318" fmla="*/ 965382 h 5696260"/>
              <a:gd name="connsiteX23-1319" fmla="*/ 3807586 w 6181289"/>
              <a:gd name="connsiteY23-1320" fmla="*/ 891770 h 5696260"/>
              <a:gd name="connsiteX24-1321" fmla="*/ 3687692 w 6181289"/>
              <a:gd name="connsiteY24-1322" fmla="*/ 819178 h 5696260"/>
              <a:gd name="connsiteX25-1323" fmla="*/ 1373044 w 6181289"/>
              <a:gd name="connsiteY25-1324" fmla="*/ 727971 h 5696260"/>
              <a:gd name="connsiteX26-1325" fmla="*/ 3207599 w 6181289"/>
              <a:gd name="connsiteY26-1326" fmla="*/ 1148 h 5696260"/>
              <a:gd name="connsiteX0-1327" fmla="*/ 2155945 w 6181289"/>
              <a:gd name="connsiteY0-1328" fmla="*/ 812662 h 5696260"/>
              <a:gd name="connsiteX1-1329" fmla="*/ 2154547 w 6181289"/>
              <a:gd name="connsiteY1-1330" fmla="*/ 813084 h 5696260"/>
              <a:gd name="connsiteX2-1331" fmla="*/ 2153182 w 6181289"/>
              <a:gd name="connsiteY2-1332" fmla="*/ 813793 h 5696260"/>
              <a:gd name="connsiteX3-1333" fmla="*/ 2155945 w 6181289"/>
              <a:gd name="connsiteY3-1334" fmla="*/ 812662 h 5696260"/>
              <a:gd name="connsiteX4-1335" fmla="*/ 3207599 w 6181289"/>
              <a:gd name="connsiteY4-1336" fmla="*/ 1148 h 5696260"/>
              <a:gd name="connsiteX5-1337" fmla="*/ 6022812 w 6181289"/>
              <a:gd name="connsiteY5-1338" fmla="*/ 1861909 h 5696260"/>
              <a:gd name="connsiteX6-1339" fmla="*/ 2964979 w 6181289"/>
              <a:gd name="connsiteY6-1340" fmla="*/ 5691471 h 5696260"/>
              <a:gd name="connsiteX7-1341" fmla="*/ 4798572 w 6181289"/>
              <a:gd name="connsiteY7-1342" fmla="*/ 4279914 h 5696260"/>
              <a:gd name="connsiteX8-1343" fmla="*/ 3401213 w 6181289"/>
              <a:gd name="connsiteY8-1344" fmla="*/ 5297110 h 5696260"/>
              <a:gd name="connsiteX9-1345" fmla="*/ 45763 w 6181289"/>
              <a:gd name="connsiteY9-1346" fmla="*/ 3637215 h 5696260"/>
              <a:gd name="connsiteX10-1347" fmla="*/ 1842059 w 6181289"/>
              <a:gd name="connsiteY10-1348" fmla="*/ 781724 h 5696260"/>
              <a:gd name="connsiteX11-1349" fmla="*/ 1919362 w 6181289"/>
              <a:gd name="connsiteY11-1350" fmla="*/ 766849 h 5696260"/>
              <a:gd name="connsiteX12-1351" fmla="*/ 1938827 w 6181289"/>
              <a:gd name="connsiteY12-1352" fmla="*/ 761362 h 5696260"/>
              <a:gd name="connsiteX13-1353" fmla="*/ 1995682 w 6181289"/>
              <a:gd name="connsiteY13-1354" fmla="*/ 752163 h 5696260"/>
              <a:gd name="connsiteX14-1355" fmla="*/ 2124463 w 6181289"/>
              <a:gd name="connsiteY14-1356" fmla="*/ 727381 h 5696260"/>
              <a:gd name="connsiteX15-1357" fmla="*/ 2199454 w 6181289"/>
              <a:gd name="connsiteY15-1358" fmla="*/ 719191 h 5696260"/>
              <a:gd name="connsiteX16-1359" fmla="*/ 2204914 w 6181289"/>
              <a:gd name="connsiteY16-1360" fmla="*/ 718307 h 5696260"/>
              <a:gd name="connsiteX17-1361" fmla="*/ 2211280 w 6181289"/>
              <a:gd name="connsiteY17-1362" fmla="*/ 717899 h 5696260"/>
              <a:gd name="connsiteX18-1363" fmla="*/ 2271320 w 6181289"/>
              <a:gd name="connsiteY18-1364" fmla="*/ 711342 h 5696260"/>
              <a:gd name="connsiteX19-1365" fmla="*/ 2421772 w 6181289"/>
              <a:gd name="connsiteY19-1366" fmla="*/ 703037 h 5696260"/>
              <a:gd name="connsiteX20-1367" fmla="*/ 2417747 w 6181289"/>
              <a:gd name="connsiteY20-1368" fmla="*/ 704662 h 5696260"/>
              <a:gd name="connsiteX21-1369" fmla="*/ 2487243 w 6181289"/>
              <a:gd name="connsiteY21-1370" fmla="*/ 700207 h 5696260"/>
              <a:gd name="connsiteX22-1371" fmla="*/ 3908685 w 6181289"/>
              <a:gd name="connsiteY22-1372" fmla="*/ 965382 h 5696260"/>
              <a:gd name="connsiteX23-1373" fmla="*/ 3807586 w 6181289"/>
              <a:gd name="connsiteY23-1374" fmla="*/ 891770 h 5696260"/>
              <a:gd name="connsiteX24-1375" fmla="*/ 3687692 w 6181289"/>
              <a:gd name="connsiteY24-1376" fmla="*/ 819178 h 5696260"/>
              <a:gd name="connsiteX25-1377" fmla="*/ 1373044 w 6181289"/>
              <a:gd name="connsiteY25-1378" fmla="*/ 727971 h 5696260"/>
              <a:gd name="connsiteX26-1379" fmla="*/ 3207599 w 6181289"/>
              <a:gd name="connsiteY26-1380" fmla="*/ 1148 h 5696260"/>
              <a:gd name="connsiteX0-1381" fmla="*/ 2155945 w 6181289"/>
              <a:gd name="connsiteY0-1382" fmla="*/ 812662 h 5696260"/>
              <a:gd name="connsiteX1-1383" fmla="*/ 2154547 w 6181289"/>
              <a:gd name="connsiteY1-1384" fmla="*/ 813084 h 5696260"/>
              <a:gd name="connsiteX2-1385" fmla="*/ 2153182 w 6181289"/>
              <a:gd name="connsiteY2-1386" fmla="*/ 813793 h 5696260"/>
              <a:gd name="connsiteX3-1387" fmla="*/ 2155945 w 6181289"/>
              <a:gd name="connsiteY3-1388" fmla="*/ 812662 h 5696260"/>
              <a:gd name="connsiteX4-1389" fmla="*/ 3207599 w 6181289"/>
              <a:gd name="connsiteY4-1390" fmla="*/ 1148 h 5696260"/>
              <a:gd name="connsiteX5-1391" fmla="*/ 6022812 w 6181289"/>
              <a:gd name="connsiteY5-1392" fmla="*/ 1861909 h 5696260"/>
              <a:gd name="connsiteX6-1393" fmla="*/ 2964979 w 6181289"/>
              <a:gd name="connsiteY6-1394" fmla="*/ 5691471 h 5696260"/>
              <a:gd name="connsiteX7-1395" fmla="*/ 4798572 w 6181289"/>
              <a:gd name="connsiteY7-1396" fmla="*/ 4279914 h 5696260"/>
              <a:gd name="connsiteX8-1397" fmla="*/ 3401213 w 6181289"/>
              <a:gd name="connsiteY8-1398" fmla="*/ 5297110 h 5696260"/>
              <a:gd name="connsiteX9-1399" fmla="*/ 45763 w 6181289"/>
              <a:gd name="connsiteY9-1400" fmla="*/ 3637215 h 5696260"/>
              <a:gd name="connsiteX10-1401" fmla="*/ 1842059 w 6181289"/>
              <a:gd name="connsiteY10-1402" fmla="*/ 781724 h 5696260"/>
              <a:gd name="connsiteX11-1403" fmla="*/ 1919362 w 6181289"/>
              <a:gd name="connsiteY11-1404" fmla="*/ 766849 h 5696260"/>
              <a:gd name="connsiteX12-1405" fmla="*/ 1938827 w 6181289"/>
              <a:gd name="connsiteY12-1406" fmla="*/ 761362 h 5696260"/>
              <a:gd name="connsiteX13-1407" fmla="*/ 1995682 w 6181289"/>
              <a:gd name="connsiteY13-1408" fmla="*/ 752163 h 5696260"/>
              <a:gd name="connsiteX14-1409" fmla="*/ 2124463 w 6181289"/>
              <a:gd name="connsiteY14-1410" fmla="*/ 727381 h 5696260"/>
              <a:gd name="connsiteX15-1411" fmla="*/ 2199454 w 6181289"/>
              <a:gd name="connsiteY15-1412" fmla="*/ 719191 h 5696260"/>
              <a:gd name="connsiteX16-1413" fmla="*/ 2204914 w 6181289"/>
              <a:gd name="connsiteY16-1414" fmla="*/ 718307 h 5696260"/>
              <a:gd name="connsiteX17-1415" fmla="*/ 2211280 w 6181289"/>
              <a:gd name="connsiteY17-1416" fmla="*/ 717899 h 5696260"/>
              <a:gd name="connsiteX18-1417" fmla="*/ 2271320 w 6181289"/>
              <a:gd name="connsiteY18-1418" fmla="*/ 711342 h 5696260"/>
              <a:gd name="connsiteX19-1419" fmla="*/ 2421772 w 6181289"/>
              <a:gd name="connsiteY19-1420" fmla="*/ 703037 h 5696260"/>
              <a:gd name="connsiteX20-1421" fmla="*/ 2417747 w 6181289"/>
              <a:gd name="connsiteY20-1422" fmla="*/ 704662 h 5696260"/>
              <a:gd name="connsiteX21-1423" fmla="*/ 2487243 w 6181289"/>
              <a:gd name="connsiteY21-1424" fmla="*/ 700207 h 5696260"/>
              <a:gd name="connsiteX22-1425" fmla="*/ 3908685 w 6181289"/>
              <a:gd name="connsiteY22-1426" fmla="*/ 965382 h 5696260"/>
              <a:gd name="connsiteX23-1427" fmla="*/ 3807586 w 6181289"/>
              <a:gd name="connsiteY23-1428" fmla="*/ 891770 h 5696260"/>
              <a:gd name="connsiteX24-1429" fmla="*/ 3687692 w 6181289"/>
              <a:gd name="connsiteY24-1430" fmla="*/ 819178 h 5696260"/>
              <a:gd name="connsiteX25-1431" fmla="*/ 1373044 w 6181289"/>
              <a:gd name="connsiteY25-1432" fmla="*/ 727971 h 5696260"/>
              <a:gd name="connsiteX26-1433" fmla="*/ 3207599 w 6181289"/>
              <a:gd name="connsiteY26-1434" fmla="*/ 1148 h 5696260"/>
              <a:gd name="connsiteX0-1435" fmla="*/ 2155945 w 6181289"/>
              <a:gd name="connsiteY0-1436" fmla="*/ 812662 h 5696260"/>
              <a:gd name="connsiteX1-1437" fmla="*/ 2154547 w 6181289"/>
              <a:gd name="connsiteY1-1438" fmla="*/ 813084 h 5696260"/>
              <a:gd name="connsiteX2-1439" fmla="*/ 2153182 w 6181289"/>
              <a:gd name="connsiteY2-1440" fmla="*/ 813793 h 5696260"/>
              <a:gd name="connsiteX3-1441" fmla="*/ 2155945 w 6181289"/>
              <a:gd name="connsiteY3-1442" fmla="*/ 812662 h 5696260"/>
              <a:gd name="connsiteX4-1443" fmla="*/ 3207599 w 6181289"/>
              <a:gd name="connsiteY4-1444" fmla="*/ 1148 h 5696260"/>
              <a:gd name="connsiteX5-1445" fmla="*/ 6022812 w 6181289"/>
              <a:gd name="connsiteY5-1446" fmla="*/ 1861909 h 5696260"/>
              <a:gd name="connsiteX6-1447" fmla="*/ 2964979 w 6181289"/>
              <a:gd name="connsiteY6-1448" fmla="*/ 5691471 h 5696260"/>
              <a:gd name="connsiteX7-1449" fmla="*/ 4798572 w 6181289"/>
              <a:gd name="connsiteY7-1450" fmla="*/ 4279914 h 5696260"/>
              <a:gd name="connsiteX8-1451" fmla="*/ 3401213 w 6181289"/>
              <a:gd name="connsiteY8-1452" fmla="*/ 5297110 h 5696260"/>
              <a:gd name="connsiteX9-1453" fmla="*/ 45763 w 6181289"/>
              <a:gd name="connsiteY9-1454" fmla="*/ 3637215 h 5696260"/>
              <a:gd name="connsiteX10-1455" fmla="*/ 1842059 w 6181289"/>
              <a:gd name="connsiteY10-1456" fmla="*/ 781724 h 5696260"/>
              <a:gd name="connsiteX11-1457" fmla="*/ 1919362 w 6181289"/>
              <a:gd name="connsiteY11-1458" fmla="*/ 766849 h 5696260"/>
              <a:gd name="connsiteX12-1459" fmla="*/ 1938827 w 6181289"/>
              <a:gd name="connsiteY12-1460" fmla="*/ 761362 h 5696260"/>
              <a:gd name="connsiteX13-1461" fmla="*/ 1995682 w 6181289"/>
              <a:gd name="connsiteY13-1462" fmla="*/ 752163 h 5696260"/>
              <a:gd name="connsiteX14-1463" fmla="*/ 2124463 w 6181289"/>
              <a:gd name="connsiteY14-1464" fmla="*/ 727381 h 5696260"/>
              <a:gd name="connsiteX15-1465" fmla="*/ 2199454 w 6181289"/>
              <a:gd name="connsiteY15-1466" fmla="*/ 719191 h 5696260"/>
              <a:gd name="connsiteX16-1467" fmla="*/ 2204914 w 6181289"/>
              <a:gd name="connsiteY16-1468" fmla="*/ 718307 h 5696260"/>
              <a:gd name="connsiteX17-1469" fmla="*/ 2211280 w 6181289"/>
              <a:gd name="connsiteY17-1470" fmla="*/ 717899 h 5696260"/>
              <a:gd name="connsiteX18-1471" fmla="*/ 2271320 w 6181289"/>
              <a:gd name="connsiteY18-1472" fmla="*/ 711342 h 5696260"/>
              <a:gd name="connsiteX19-1473" fmla="*/ 2421772 w 6181289"/>
              <a:gd name="connsiteY19-1474" fmla="*/ 703037 h 5696260"/>
              <a:gd name="connsiteX20-1475" fmla="*/ 2417747 w 6181289"/>
              <a:gd name="connsiteY20-1476" fmla="*/ 704662 h 5696260"/>
              <a:gd name="connsiteX21-1477" fmla="*/ 2487243 w 6181289"/>
              <a:gd name="connsiteY21-1478" fmla="*/ 700207 h 5696260"/>
              <a:gd name="connsiteX22-1479" fmla="*/ 3908685 w 6181289"/>
              <a:gd name="connsiteY22-1480" fmla="*/ 965382 h 5696260"/>
              <a:gd name="connsiteX23-1481" fmla="*/ 3807586 w 6181289"/>
              <a:gd name="connsiteY23-1482" fmla="*/ 891770 h 5696260"/>
              <a:gd name="connsiteX24-1483" fmla="*/ 3687692 w 6181289"/>
              <a:gd name="connsiteY24-1484" fmla="*/ 819178 h 5696260"/>
              <a:gd name="connsiteX25-1485" fmla="*/ 1373044 w 6181289"/>
              <a:gd name="connsiteY25-1486" fmla="*/ 727971 h 5696260"/>
              <a:gd name="connsiteX26-1487" fmla="*/ 3207599 w 6181289"/>
              <a:gd name="connsiteY26-1488" fmla="*/ 1148 h 5696260"/>
              <a:gd name="connsiteX0-1489" fmla="*/ 2155945 w 6181289"/>
              <a:gd name="connsiteY0-1490" fmla="*/ 812662 h 5696260"/>
              <a:gd name="connsiteX1-1491" fmla="*/ 2154547 w 6181289"/>
              <a:gd name="connsiteY1-1492" fmla="*/ 813084 h 5696260"/>
              <a:gd name="connsiteX2-1493" fmla="*/ 2153182 w 6181289"/>
              <a:gd name="connsiteY2-1494" fmla="*/ 813793 h 5696260"/>
              <a:gd name="connsiteX3-1495" fmla="*/ 2155945 w 6181289"/>
              <a:gd name="connsiteY3-1496" fmla="*/ 812662 h 5696260"/>
              <a:gd name="connsiteX4-1497" fmla="*/ 3207599 w 6181289"/>
              <a:gd name="connsiteY4-1498" fmla="*/ 1148 h 5696260"/>
              <a:gd name="connsiteX5-1499" fmla="*/ 6022812 w 6181289"/>
              <a:gd name="connsiteY5-1500" fmla="*/ 1861909 h 5696260"/>
              <a:gd name="connsiteX6-1501" fmla="*/ 2964979 w 6181289"/>
              <a:gd name="connsiteY6-1502" fmla="*/ 5691471 h 5696260"/>
              <a:gd name="connsiteX7-1503" fmla="*/ 4798572 w 6181289"/>
              <a:gd name="connsiteY7-1504" fmla="*/ 4279914 h 5696260"/>
              <a:gd name="connsiteX8-1505" fmla="*/ 3401213 w 6181289"/>
              <a:gd name="connsiteY8-1506" fmla="*/ 5297110 h 5696260"/>
              <a:gd name="connsiteX9-1507" fmla="*/ 45763 w 6181289"/>
              <a:gd name="connsiteY9-1508" fmla="*/ 3637215 h 5696260"/>
              <a:gd name="connsiteX10-1509" fmla="*/ 1842059 w 6181289"/>
              <a:gd name="connsiteY10-1510" fmla="*/ 781724 h 5696260"/>
              <a:gd name="connsiteX11-1511" fmla="*/ 1919362 w 6181289"/>
              <a:gd name="connsiteY11-1512" fmla="*/ 766849 h 5696260"/>
              <a:gd name="connsiteX12-1513" fmla="*/ 1938827 w 6181289"/>
              <a:gd name="connsiteY12-1514" fmla="*/ 761362 h 5696260"/>
              <a:gd name="connsiteX13-1515" fmla="*/ 1995682 w 6181289"/>
              <a:gd name="connsiteY13-1516" fmla="*/ 752163 h 5696260"/>
              <a:gd name="connsiteX14-1517" fmla="*/ 2124463 w 6181289"/>
              <a:gd name="connsiteY14-1518" fmla="*/ 727381 h 5696260"/>
              <a:gd name="connsiteX15-1519" fmla="*/ 2199454 w 6181289"/>
              <a:gd name="connsiteY15-1520" fmla="*/ 719191 h 5696260"/>
              <a:gd name="connsiteX16-1521" fmla="*/ 2204914 w 6181289"/>
              <a:gd name="connsiteY16-1522" fmla="*/ 718307 h 5696260"/>
              <a:gd name="connsiteX17-1523" fmla="*/ 2211280 w 6181289"/>
              <a:gd name="connsiteY17-1524" fmla="*/ 717899 h 5696260"/>
              <a:gd name="connsiteX18-1525" fmla="*/ 2271320 w 6181289"/>
              <a:gd name="connsiteY18-1526" fmla="*/ 711342 h 5696260"/>
              <a:gd name="connsiteX19-1527" fmla="*/ 2421772 w 6181289"/>
              <a:gd name="connsiteY19-1528" fmla="*/ 703037 h 5696260"/>
              <a:gd name="connsiteX20-1529" fmla="*/ 2417747 w 6181289"/>
              <a:gd name="connsiteY20-1530" fmla="*/ 704662 h 5696260"/>
              <a:gd name="connsiteX21-1531" fmla="*/ 2487243 w 6181289"/>
              <a:gd name="connsiteY21-1532" fmla="*/ 700207 h 5696260"/>
              <a:gd name="connsiteX22-1533" fmla="*/ 3908685 w 6181289"/>
              <a:gd name="connsiteY22-1534" fmla="*/ 965382 h 5696260"/>
              <a:gd name="connsiteX23-1535" fmla="*/ 3807586 w 6181289"/>
              <a:gd name="connsiteY23-1536" fmla="*/ 891770 h 5696260"/>
              <a:gd name="connsiteX24-1537" fmla="*/ 3687692 w 6181289"/>
              <a:gd name="connsiteY24-1538" fmla="*/ 819178 h 5696260"/>
              <a:gd name="connsiteX25-1539" fmla="*/ 1373044 w 6181289"/>
              <a:gd name="connsiteY25-1540" fmla="*/ 727971 h 5696260"/>
              <a:gd name="connsiteX26-1541" fmla="*/ 3207599 w 6181289"/>
              <a:gd name="connsiteY26-1542" fmla="*/ 1148 h 5696260"/>
              <a:gd name="connsiteX0-1543" fmla="*/ 2155945 w 6181289"/>
              <a:gd name="connsiteY0-1544" fmla="*/ 812662 h 5696260"/>
              <a:gd name="connsiteX1-1545" fmla="*/ 2154547 w 6181289"/>
              <a:gd name="connsiteY1-1546" fmla="*/ 813084 h 5696260"/>
              <a:gd name="connsiteX2-1547" fmla="*/ 2153182 w 6181289"/>
              <a:gd name="connsiteY2-1548" fmla="*/ 813793 h 5696260"/>
              <a:gd name="connsiteX3-1549" fmla="*/ 2155945 w 6181289"/>
              <a:gd name="connsiteY3-1550" fmla="*/ 812662 h 5696260"/>
              <a:gd name="connsiteX4-1551" fmla="*/ 3207599 w 6181289"/>
              <a:gd name="connsiteY4-1552" fmla="*/ 1148 h 5696260"/>
              <a:gd name="connsiteX5-1553" fmla="*/ 6022812 w 6181289"/>
              <a:gd name="connsiteY5-1554" fmla="*/ 1861909 h 5696260"/>
              <a:gd name="connsiteX6-1555" fmla="*/ 2964979 w 6181289"/>
              <a:gd name="connsiteY6-1556" fmla="*/ 5691471 h 5696260"/>
              <a:gd name="connsiteX7-1557" fmla="*/ 4798572 w 6181289"/>
              <a:gd name="connsiteY7-1558" fmla="*/ 4279914 h 5696260"/>
              <a:gd name="connsiteX8-1559" fmla="*/ 3401213 w 6181289"/>
              <a:gd name="connsiteY8-1560" fmla="*/ 5297110 h 5696260"/>
              <a:gd name="connsiteX9-1561" fmla="*/ 45763 w 6181289"/>
              <a:gd name="connsiteY9-1562" fmla="*/ 3637215 h 5696260"/>
              <a:gd name="connsiteX10-1563" fmla="*/ 1842059 w 6181289"/>
              <a:gd name="connsiteY10-1564" fmla="*/ 781724 h 5696260"/>
              <a:gd name="connsiteX11-1565" fmla="*/ 1919362 w 6181289"/>
              <a:gd name="connsiteY11-1566" fmla="*/ 766849 h 5696260"/>
              <a:gd name="connsiteX12-1567" fmla="*/ 1938827 w 6181289"/>
              <a:gd name="connsiteY12-1568" fmla="*/ 761362 h 5696260"/>
              <a:gd name="connsiteX13-1569" fmla="*/ 1995682 w 6181289"/>
              <a:gd name="connsiteY13-1570" fmla="*/ 752163 h 5696260"/>
              <a:gd name="connsiteX14-1571" fmla="*/ 2124463 w 6181289"/>
              <a:gd name="connsiteY14-1572" fmla="*/ 727381 h 5696260"/>
              <a:gd name="connsiteX15-1573" fmla="*/ 2199454 w 6181289"/>
              <a:gd name="connsiteY15-1574" fmla="*/ 719191 h 5696260"/>
              <a:gd name="connsiteX16-1575" fmla="*/ 2204914 w 6181289"/>
              <a:gd name="connsiteY16-1576" fmla="*/ 718307 h 5696260"/>
              <a:gd name="connsiteX17-1577" fmla="*/ 2211280 w 6181289"/>
              <a:gd name="connsiteY17-1578" fmla="*/ 717899 h 5696260"/>
              <a:gd name="connsiteX18-1579" fmla="*/ 2271320 w 6181289"/>
              <a:gd name="connsiteY18-1580" fmla="*/ 711342 h 5696260"/>
              <a:gd name="connsiteX19-1581" fmla="*/ 2421772 w 6181289"/>
              <a:gd name="connsiteY19-1582" fmla="*/ 703037 h 5696260"/>
              <a:gd name="connsiteX20-1583" fmla="*/ 2417747 w 6181289"/>
              <a:gd name="connsiteY20-1584" fmla="*/ 704662 h 5696260"/>
              <a:gd name="connsiteX21-1585" fmla="*/ 2487243 w 6181289"/>
              <a:gd name="connsiteY21-1586" fmla="*/ 700207 h 5696260"/>
              <a:gd name="connsiteX22-1587" fmla="*/ 3908685 w 6181289"/>
              <a:gd name="connsiteY22-1588" fmla="*/ 965382 h 5696260"/>
              <a:gd name="connsiteX23-1589" fmla="*/ 3807586 w 6181289"/>
              <a:gd name="connsiteY23-1590" fmla="*/ 891770 h 5696260"/>
              <a:gd name="connsiteX24-1591" fmla="*/ 3687692 w 6181289"/>
              <a:gd name="connsiteY24-1592" fmla="*/ 819178 h 5696260"/>
              <a:gd name="connsiteX25-1593" fmla="*/ 1373044 w 6181289"/>
              <a:gd name="connsiteY25-1594" fmla="*/ 727971 h 5696260"/>
              <a:gd name="connsiteX26-1595" fmla="*/ 3207599 w 6181289"/>
              <a:gd name="connsiteY26-1596" fmla="*/ 1148 h 5696260"/>
              <a:gd name="connsiteX0-1597" fmla="*/ 2155945 w 6181289"/>
              <a:gd name="connsiteY0-1598" fmla="*/ 812662 h 5696260"/>
              <a:gd name="connsiteX1-1599" fmla="*/ 2154547 w 6181289"/>
              <a:gd name="connsiteY1-1600" fmla="*/ 813084 h 5696260"/>
              <a:gd name="connsiteX2-1601" fmla="*/ 2153182 w 6181289"/>
              <a:gd name="connsiteY2-1602" fmla="*/ 813793 h 5696260"/>
              <a:gd name="connsiteX3-1603" fmla="*/ 2155945 w 6181289"/>
              <a:gd name="connsiteY3-1604" fmla="*/ 812662 h 5696260"/>
              <a:gd name="connsiteX4-1605" fmla="*/ 3207599 w 6181289"/>
              <a:gd name="connsiteY4-1606" fmla="*/ 1148 h 5696260"/>
              <a:gd name="connsiteX5-1607" fmla="*/ 6022812 w 6181289"/>
              <a:gd name="connsiteY5-1608" fmla="*/ 1861909 h 5696260"/>
              <a:gd name="connsiteX6-1609" fmla="*/ 2964979 w 6181289"/>
              <a:gd name="connsiteY6-1610" fmla="*/ 5691471 h 5696260"/>
              <a:gd name="connsiteX7-1611" fmla="*/ 4798572 w 6181289"/>
              <a:gd name="connsiteY7-1612" fmla="*/ 4279914 h 5696260"/>
              <a:gd name="connsiteX8-1613" fmla="*/ 3401213 w 6181289"/>
              <a:gd name="connsiteY8-1614" fmla="*/ 5297110 h 5696260"/>
              <a:gd name="connsiteX9-1615" fmla="*/ 45763 w 6181289"/>
              <a:gd name="connsiteY9-1616" fmla="*/ 3637215 h 5696260"/>
              <a:gd name="connsiteX10-1617" fmla="*/ 1842059 w 6181289"/>
              <a:gd name="connsiteY10-1618" fmla="*/ 781724 h 5696260"/>
              <a:gd name="connsiteX11-1619" fmla="*/ 1919362 w 6181289"/>
              <a:gd name="connsiteY11-1620" fmla="*/ 766849 h 5696260"/>
              <a:gd name="connsiteX12-1621" fmla="*/ 1938827 w 6181289"/>
              <a:gd name="connsiteY12-1622" fmla="*/ 761362 h 5696260"/>
              <a:gd name="connsiteX13-1623" fmla="*/ 1995682 w 6181289"/>
              <a:gd name="connsiteY13-1624" fmla="*/ 752163 h 5696260"/>
              <a:gd name="connsiteX14-1625" fmla="*/ 2124463 w 6181289"/>
              <a:gd name="connsiteY14-1626" fmla="*/ 727381 h 5696260"/>
              <a:gd name="connsiteX15-1627" fmla="*/ 2199454 w 6181289"/>
              <a:gd name="connsiteY15-1628" fmla="*/ 719191 h 5696260"/>
              <a:gd name="connsiteX16-1629" fmla="*/ 2204914 w 6181289"/>
              <a:gd name="connsiteY16-1630" fmla="*/ 718307 h 5696260"/>
              <a:gd name="connsiteX17-1631" fmla="*/ 2211280 w 6181289"/>
              <a:gd name="connsiteY17-1632" fmla="*/ 717899 h 5696260"/>
              <a:gd name="connsiteX18-1633" fmla="*/ 2271320 w 6181289"/>
              <a:gd name="connsiteY18-1634" fmla="*/ 711342 h 5696260"/>
              <a:gd name="connsiteX19-1635" fmla="*/ 2421772 w 6181289"/>
              <a:gd name="connsiteY19-1636" fmla="*/ 703037 h 5696260"/>
              <a:gd name="connsiteX20-1637" fmla="*/ 2417747 w 6181289"/>
              <a:gd name="connsiteY20-1638" fmla="*/ 704662 h 5696260"/>
              <a:gd name="connsiteX21-1639" fmla="*/ 2487243 w 6181289"/>
              <a:gd name="connsiteY21-1640" fmla="*/ 700207 h 5696260"/>
              <a:gd name="connsiteX22-1641" fmla="*/ 3908685 w 6181289"/>
              <a:gd name="connsiteY22-1642" fmla="*/ 965382 h 5696260"/>
              <a:gd name="connsiteX23-1643" fmla="*/ 3807586 w 6181289"/>
              <a:gd name="connsiteY23-1644" fmla="*/ 891770 h 5696260"/>
              <a:gd name="connsiteX24-1645" fmla="*/ 3687692 w 6181289"/>
              <a:gd name="connsiteY24-1646" fmla="*/ 819178 h 5696260"/>
              <a:gd name="connsiteX25-1647" fmla="*/ 1373044 w 6181289"/>
              <a:gd name="connsiteY25-1648" fmla="*/ 727971 h 5696260"/>
              <a:gd name="connsiteX26-1649" fmla="*/ 3207599 w 6181289"/>
              <a:gd name="connsiteY26-1650" fmla="*/ 1148 h 5696260"/>
              <a:gd name="connsiteX0-1651" fmla="*/ 2155945 w 6181289"/>
              <a:gd name="connsiteY0-1652" fmla="*/ 812662 h 5696260"/>
              <a:gd name="connsiteX1-1653" fmla="*/ 2154547 w 6181289"/>
              <a:gd name="connsiteY1-1654" fmla="*/ 813084 h 5696260"/>
              <a:gd name="connsiteX2-1655" fmla="*/ 2153182 w 6181289"/>
              <a:gd name="connsiteY2-1656" fmla="*/ 813793 h 5696260"/>
              <a:gd name="connsiteX3-1657" fmla="*/ 2155945 w 6181289"/>
              <a:gd name="connsiteY3-1658" fmla="*/ 812662 h 5696260"/>
              <a:gd name="connsiteX4-1659" fmla="*/ 3207599 w 6181289"/>
              <a:gd name="connsiteY4-1660" fmla="*/ 1148 h 5696260"/>
              <a:gd name="connsiteX5-1661" fmla="*/ 6022812 w 6181289"/>
              <a:gd name="connsiteY5-1662" fmla="*/ 1861909 h 5696260"/>
              <a:gd name="connsiteX6-1663" fmla="*/ 2964979 w 6181289"/>
              <a:gd name="connsiteY6-1664" fmla="*/ 5691471 h 5696260"/>
              <a:gd name="connsiteX7-1665" fmla="*/ 4798572 w 6181289"/>
              <a:gd name="connsiteY7-1666" fmla="*/ 4279914 h 5696260"/>
              <a:gd name="connsiteX8-1667" fmla="*/ 3401213 w 6181289"/>
              <a:gd name="connsiteY8-1668" fmla="*/ 5297110 h 5696260"/>
              <a:gd name="connsiteX9-1669" fmla="*/ 45763 w 6181289"/>
              <a:gd name="connsiteY9-1670" fmla="*/ 3637215 h 5696260"/>
              <a:gd name="connsiteX10-1671" fmla="*/ 1842059 w 6181289"/>
              <a:gd name="connsiteY10-1672" fmla="*/ 781724 h 5696260"/>
              <a:gd name="connsiteX11-1673" fmla="*/ 1919362 w 6181289"/>
              <a:gd name="connsiteY11-1674" fmla="*/ 766849 h 5696260"/>
              <a:gd name="connsiteX12-1675" fmla="*/ 1938827 w 6181289"/>
              <a:gd name="connsiteY12-1676" fmla="*/ 761362 h 5696260"/>
              <a:gd name="connsiteX13-1677" fmla="*/ 1995682 w 6181289"/>
              <a:gd name="connsiteY13-1678" fmla="*/ 752163 h 5696260"/>
              <a:gd name="connsiteX14-1679" fmla="*/ 2124463 w 6181289"/>
              <a:gd name="connsiteY14-1680" fmla="*/ 727381 h 5696260"/>
              <a:gd name="connsiteX15-1681" fmla="*/ 2199454 w 6181289"/>
              <a:gd name="connsiteY15-1682" fmla="*/ 719191 h 5696260"/>
              <a:gd name="connsiteX16-1683" fmla="*/ 2204914 w 6181289"/>
              <a:gd name="connsiteY16-1684" fmla="*/ 718307 h 5696260"/>
              <a:gd name="connsiteX17-1685" fmla="*/ 2211280 w 6181289"/>
              <a:gd name="connsiteY17-1686" fmla="*/ 717899 h 5696260"/>
              <a:gd name="connsiteX18-1687" fmla="*/ 2271320 w 6181289"/>
              <a:gd name="connsiteY18-1688" fmla="*/ 711342 h 5696260"/>
              <a:gd name="connsiteX19-1689" fmla="*/ 2421772 w 6181289"/>
              <a:gd name="connsiteY19-1690" fmla="*/ 703037 h 5696260"/>
              <a:gd name="connsiteX20-1691" fmla="*/ 2417747 w 6181289"/>
              <a:gd name="connsiteY20-1692" fmla="*/ 704662 h 5696260"/>
              <a:gd name="connsiteX21-1693" fmla="*/ 2487243 w 6181289"/>
              <a:gd name="connsiteY21-1694" fmla="*/ 700207 h 5696260"/>
              <a:gd name="connsiteX22-1695" fmla="*/ 3908685 w 6181289"/>
              <a:gd name="connsiteY22-1696" fmla="*/ 965382 h 5696260"/>
              <a:gd name="connsiteX23-1697" fmla="*/ 3807586 w 6181289"/>
              <a:gd name="connsiteY23-1698" fmla="*/ 891770 h 5696260"/>
              <a:gd name="connsiteX24-1699" fmla="*/ 3687692 w 6181289"/>
              <a:gd name="connsiteY24-1700" fmla="*/ 819178 h 5696260"/>
              <a:gd name="connsiteX25-1701" fmla="*/ 1373044 w 6181289"/>
              <a:gd name="connsiteY25-1702" fmla="*/ 727971 h 5696260"/>
              <a:gd name="connsiteX26-1703" fmla="*/ 3207599 w 6181289"/>
              <a:gd name="connsiteY26-1704" fmla="*/ 1148 h 5696260"/>
              <a:gd name="connsiteX0-1705" fmla="*/ 2155945 w 6181289"/>
              <a:gd name="connsiteY0-1706" fmla="*/ 812662 h 5696260"/>
              <a:gd name="connsiteX1-1707" fmla="*/ 2154547 w 6181289"/>
              <a:gd name="connsiteY1-1708" fmla="*/ 813084 h 5696260"/>
              <a:gd name="connsiteX2-1709" fmla="*/ 2153182 w 6181289"/>
              <a:gd name="connsiteY2-1710" fmla="*/ 813793 h 5696260"/>
              <a:gd name="connsiteX3-1711" fmla="*/ 2155945 w 6181289"/>
              <a:gd name="connsiteY3-1712" fmla="*/ 812662 h 5696260"/>
              <a:gd name="connsiteX4-1713" fmla="*/ 3207599 w 6181289"/>
              <a:gd name="connsiteY4-1714" fmla="*/ 1148 h 5696260"/>
              <a:gd name="connsiteX5-1715" fmla="*/ 6022812 w 6181289"/>
              <a:gd name="connsiteY5-1716" fmla="*/ 1861909 h 5696260"/>
              <a:gd name="connsiteX6-1717" fmla="*/ 2964979 w 6181289"/>
              <a:gd name="connsiteY6-1718" fmla="*/ 5691471 h 5696260"/>
              <a:gd name="connsiteX7-1719" fmla="*/ 4798572 w 6181289"/>
              <a:gd name="connsiteY7-1720" fmla="*/ 4279914 h 5696260"/>
              <a:gd name="connsiteX8-1721" fmla="*/ 3401213 w 6181289"/>
              <a:gd name="connsiteY8-1722" fmla="*/ 5297110 h 5696260"/>
              <a:gd name="connsiteX9-1723" fmla="*/ 45763 w 6181289"/>
              <a:gd name="connsiteY9-1724" fmla="*/ 3637215 h 5696260"/>
              <a:gd name="connsiteX10-1725" fmla="*/ 1842059 w 6181289"/>
              <a:gd name="connsiteY10-1726" fmla="*/ 781724 h 5696260"/>
              <a:gd name="connsiteX11-1727" fmla="*/ 1919362 w 6181289"/>
              <a:gd name="connsiteY11-1728" fmla="*/ 766849 h 5696260"/>
              <a:gd name="connsiteX12-1729" fmla="*/ 1938827 w 6181289"/>
              <a:gd name="connsiteY12-1730" fmla="*/ 761362 h 5696260"/>
              <a:gd name="connsiteX13-1731" fmla="*/ 1995682 w 6181289"/>
              <a:gd name="connsiteY13-1732" fmla="*/ 752163 h 5696260"/>
              <a:gd name="connsiteX14-1733" fmla="*/ 2124463 w 6181289"/>
              <a:gd name="connsiteY14-1734" fmla="*/ 727381 h 5696260"/>
              <a:gd name="connsiteX15-1735" fmla="*/ 2199454 w 6181289"/>
              <a:gd name="connsiteY15-1736" fmla="*/ 719191 h 5696260"/>
              <a:gd name="connsiteX16-1737" fmla="*/ 2204914 w 6181289"/>
              <a:gd name="connsiteY16-1738" fmla="*/ 718307 h 5696260"/>
              <a:gd name="connsiteX17-1739" fmla="*/ 2211280 w 6181289"/>
              <a:gd name="connsiteY17-1740" fmla="*/ 717899 h 5696260"/>
              <a:gd name="connsiteX18-1741" fmla="*/ 2271320 w 6181289"/>
              <a:gd name="connsiteY18-1742" fmla="*/ 711342 h 5696260"/>
              <a:gd name="connsiteX19-1743" fmla="*/ 2421772 w 6181289"/>
              <a:gd name="connsiteY19-1744" fmla="*/ 703037 h 5696260"/>
              <a:gd name="connsiteX20-1745" fmla="*/ 2417747 w 6181289"/>
              <a:gd name="connsiteY20-1746" fmla="*/ 704662 h 5696260"/>
              <a:gd name="connsiteX21-1747" fmla="*/ 2487243 w 6181289"/>
              <a:gd name="connsiteY21-1748" fmla="*/ 700207 h 5696260"/>
              <a:gd name="connsiteX22-1749" fmla="*/ 3908685 w 6181289"/>
              <a:gd name="connsiteY22-1750" fmla="*/ 965382 h 5696260"/>
              <a:gd name="connsiteX23-1751" fmla="*/ 3807586 w 6181289"/>
              <a:gd name="connsiteY23-1752" fmla="*/ 891770 h 5696260"/>
              <a:gd name="connsiteX24-1753" fmla="*/ 3687692 w 6181289"/>
              <a:gd name="connsiteY24-1754" fmla="*/ 819178 h 5696260"/>
              <a:gd name="connsiteX25-1755" fmla="*/ 1373044 w 6181289"/>
              <a:gd name="connsiteY25-1756" fmla="*/ 727971 h 5696260"/>
              <a:gd name="connsiteX26-1757" fmla="*/ 3207599 w 6181289"/>
              <a:gd name="connsiteY26-1758" fmla="*/ 1148 h 5696260"/>
              <a:gd name="connsiteX0-1759" fmla="*/ 2155945 w 6181289"/>
              <a:gd name="connsiteY0-1760" fmla="*/ 812662 h 5696260"/>
              <a:gd name="connsiteX1-1761" fmla="*/ 2154547 w 6181289"/>
              <a:gd name="connsiteY1-1762" fmla="*/ 813084 h 5696260"/>
              <a:gd name="connsiteX2-1763" fmla="*/ 2153182 w 6181289"/>
              <a:gd name="connsiteY2-1764" fmla="*/ 813793 h 5696260"/>
              <a:gd name="connsiteX3-1765" fmla="*/ 2155945 w 6181289"/>
              <a:gd name="connsiteY3-1766" fmla="*/ 812662 h 5696260"/>
              <a:gd name="connsiteX4-1767" fmla="*/ 3207599 w 6181289"/>
              <a:gd name="connsiteY4-1768" fmla="*/ 1148 h 5696260"/>
              <a:gd name="connsiteX5-1769" fmla="*/ 6022812 w 6181289"/>
              <a:gd name="connsiteY5-1770" fmla="*/ 1861909 h 5696260"/>
              <a:gd name="connsiteX6-1771" fmla="*/ 2964979 w 6181289"/>
              <a:gd name="connsiteY6-1772" fmla="*/ 5691471 h 5696260"/>
              <a:gd name="connsiteX7-1773" fmla="*/ 4798572 w 6181289"/>
              <a:gd name="connsiteY7-1774" fmla="*/ 4279914 h 5696260"/>
              <a:gd name="connsiteX8-1775" fmla="*/ 3401213 w 6181289"/>
              <a:gd name="connsiteY8-1776" fmla="*/ 5297110 h 5696260"/>
              <a:gd name="connsiteX9-1777" fmla="*/ 45763 w 6181289"/>
              <a:gd name="connsiteY9-1778" fmla="*/ 3637215 h 5696260"/>
              <a:gd name="connsiteX10-1779" fmla="*/ 1842059 w 6181289"/>
              <a:gd name="connsiteY10-1780" fmla="*/ 781724 h 5696260"/>
              <a:gd name="connsiteX11-1781" fmla="*/ 1919362 w 6181289"/>
              <a:gd name="connsiteY11-1782" fmla="*/ 766849 h 5696260"/>
              <a:gd name="connsiteX12-1783" fmla="*/ 1938827 w 6181289"/>
              <a:gd name="connsiteY12-1784" fmla="*/ 761362 h 5696260"/>
              <a:gd name="connsiteX13-1785" fmla="*/ 1995682 w 6181289"/>
              <a:gd name="connsiteY13-1786" fmla="*/ 752163 h 5696260"/>
              <a:gd name="connsiteX14-1787" fmla="*/ 2124463 w 6181289"/>
              <a:gd name="connsiteY14-1788" fmla="*/ 727381 h 5696260"/>
              <a:gd name="connsiteX15-1789" fmla="*/ 2199454 w 6181289"/>
              <a:gd name="connsiteY15-1790" fmla="*/ 719191 h 5696260"/>
              <a:gd name="connsiteX16-1791" fmla="*/ 2204914 w 6181289"/>
              <a:gd name="connsiteY16-1792" fmla="*/ 718307 h 5696260"/>
              <a:gd name="connsiteX17-1793" fmla="*/ 2211280 w 6181289"/>
              <a:gd name="connsiteY17-1794" fmla="*/ 717899 h 5696260"/>
              <a:gd name="connsiteX18-1795" fmla="*/ 2271320 w 6181289"/>
              <a:gd name="connsiteY18-1796" fmla="*/ 711342 h 5696260"/>
              <a:gd name="connsiteX19-1797" fmla="*/ 2421772 w 6181289"/>
              <a:gd name="connsiteY19-1798" fmla="*/ 703037 h 5696260"/>
              <a:gd name="connsiteX20-1799" fmla="*/ 2417747 w 6181289"/>
              <a:gd name="connsiteY20-1800" fmla="*/ 704662 h 5696260"/>
              <a:gd name="connsiteX21-1801" fmla="*/ 2487243 w 6181289"/>
              <a:gd name="connsiteY21-1802" fmla="*/ 700207 h 5696260"/>
              <a:gd name="connsiteX22-1803" fmla="*/ 3908685 w 6181289"/>
              <a:gd name="connsiteY22-1804" fmla="*/ 965382 h 5696260"/>
              <a:gd name="connsiteX23-1805" fmla="*/ 3807586 w 6181289"/>
              <a:gd name="connsiteY23-1806" fmla="*/ 891770 h 5696260"/>
              <a:gd name="connsiteX24-1807" fmla="*/ 3687692 w 6181289"/>
              <a:gd name="connsiteY24-1808" fmla="*/ 819178 h 5696260"/>
              <a:gd name="connsiteX25-1809" fmla="*/ 1373044 w 6181289"/>
              <a:gd name="connsiteY25-1810" fmla="*/ 727971 h 5696260"/>
              <a:gd name="connsiteX26-1811" fmla="*/ 3207599 w 6181289"/>
              <a:gd name="connsiteY26-1812" fmla="*/ 1148 h 5696260"/>
              <a:gd name="connsiteX0-1813" fmla="*/ 2155945 w 6181289"/>
              <a:gd name="connsiteY0-1814" fmla="*/ 812662 h 5696260"/>
              <a:gd name="connsiteX1-1815" fmla="*/ 2154547 w 6181289"/>
              <a:gd name="connsiteY1-1816" fmla="*/ 813084 h 5696260"/>
              <a:gd name="connsiteX2-1817" fmla="*/ 2153182 w 6181289"/>
              <a:gd name="connsiteY2-1818" fmla="*/ 813793 h 5696260"/>
              <a:gd name="connsiteX3-1819" fmla="*/ 2155945 w 6181289"/>
              <a:gd name="connsiteY3-1820" fmla="*/ 812662 h 5696260"/>
              <a:gd name="connsiteX4-1821" fmla="*/ 3207599 w 6181289"/>
              <a:gd name="connsiteY4-1822" fmla="*/ 1148 h 5696260"/>
              <a:gd name="connsiteX5-1823" fmla="*/ 6022812 w 6181289"/>
              <a:gd name="connsiteY5-1824" fmla="*/ 1861909 h 5696260"/>
              <a:gd name="connsiteX6-1825" fmla="*/ 2964979 w 6181289"/>
              <a:gd name="connsiteY6-1826" fmla="*/ 5691471 h 5696260"/>
              <a:gd name="connsiteX7-1827" fmla="*/ 4798572 w 6181289"/>
              <a:gd name="connsiteY7-1828" fmla="*/ 4279914 h 5696260"/>
              <a:gd name="connsiteX8-1829" fmla="*/ 3401213 w 6181289"/>
              <a:gd name="connsiteY8-1830" fmla="*/ 5297110 h 5696260"/>
              <a:gd name="connsiteX9-1831" fmla="*/ 45763 w 6181289"/>
              <a:gd name="connsiteY9-1832" fmla="*/ 3637215 h 5696260"/>
              <a:gd name="connsiteX10-1833" fmla="*/ 1842059 w 6181289"/>
              <a:gd name="connsiteY10-1834" fmla="*/ 781724 h 5696260"/>
              <a:gd name="connsiteX11-1835" fmla="*/ 1919362 w 6181289"/>
              <a:gd name="connsiteY11-1836" fmla="*/ 766849 h 5696260"/>
              <a:gd name="connsiteX12-1837" fmla="*/ 1938827 w 6181289"/>
              <a:gd name="connsiteY12-1838" fmla="*/ 761362 h 5696260"/>
              <a:gd name="connsiteX13-1839" fmla="*/ 1995682 w 6181289"/>
              <a:gd name="connsiteY13-1840" fmla="*/ 752163 h 5696260"/>
              <a:gd name="connsiteX14-1841" fmla="*/ 2124463 w 6181289"/>
              <a:gd name="connsiteY14-1842" fmla="*/ 727381 h 5696260"/>
              <a:gd name="connsiteX15-1843" fmla="*/ 2199454 w 6181289"/>
              <a:gd name="connsiteY15-1844" fmla="*/ 719191 h 5696260"/>
              <a:gd name="connsiteX16-1845" fmla="*/ 2204914 w 6181289"/>
              <a:gd name="connsiteY16-1846" fmla="*/ 718307 h 5696260"/>
              <a:gd name="connsiteX17-1847" fmla="*/ 2211280 w 6181289"/>
              <a:gd name="connsiteY17-1848" fmla="*/ 717899 h 5696260"/>
              <a:gd name="connsiteX18-1849" fmla="*/ 2271320 w 6181289"/>
              <a:gd name="connsiteY18-1850" fmla="*/ 711342 h 5696260"/>
              <a:gd name="connsiteX19-1851" fmla="*/ 2421772 w 6181289"/>
              <a:gd name="connsiteY19-1852" fmla="*/ 703037 h 5696260"/>
              <a:gd name="connsiteX20-1853" fmla="*/ 2417747 w 6181289"/>
              <a:gd name="connsiteY20-1854" fmla="*/ 704662 h 5696260"/>
              <a:gd name="connsiteX21-1855" fmla="*/ 2487243 w 6181289"/>
              <a:gd name="connsiteY21-1856" fmla="*/ 700207 h 5696260"/>
              <a:gd name="connsiteX22-1857" fmla="*/ 3908685 w 6181289"/>
              <a:gd name="connsiteY22-1858" fmla="*/ 965382 h 5696260"/>
              <a:gd name="connsiteX23-1859" fmla="*/ 3807586 w 6181289"/>
              <a:gd name="connsiteY23-1860" fmla="*/ 891770 h 5696260"/>
              <a:gd name="connsiteX24-1861" fmla="*/ 3687692 w 6181289"/>
              <a:gd name="connsiteY24-1862" fmla="*/ 819178 h 5696260"/>
              <a:gd name="connsiteX25-1863" fmla="*/ 1373044 w 6181289"/>
              <a:gd name="connsiteY25-1864" fmla="*/ 727971 h 5696260"/>
              <a:gd name="connsiteX26-1865" fmla="*/ 3207599 w 6181289"/>
              <a:gd name="connsiteY26-1866" fmla="*/ 1148 h 5696260"/>
              <a:gd name="connsiteX0-1867" fmla="*/ 2155945 w 6181289"/>
              <a:gd name="connsiteY0-1868" fmla="*/ 812662 h 5696260"/>
              <a:gd name="connsiteX1-1869" fmla="*/ 2154547 w 6181289"/>
              <a:gd name="connsiteY1-1870" fmla="*/ 813084 h 5696260"/>
              <a:gd name="connsiteX2-1871" fmla="*/ 2153182 w 6181289"/>
              <a:gd name="connsiteY2-1872" fmla="*/ 813793 h 5696260"/>
              <a:gd name="connsiteX3-1873" fmla="*/ 2155945 w 6181289"/>
              <a:gd name="connsiteY3-1874" fmla="*/ 812662 h 5696260"/>
              <a:gd name="connsiteX4-1875" fmla="*/ 3207599 w 6181289"/>
              <a:gd name="connsiteY4-1876" fmla="*/ 1148 h 5696260"/>
              <a:gd name="connsiteX5-1877" fmla="*/ 6022812 w 6181289"/>
              <a:gd name="connsiteY5-1878" fmla="*/ 1861909 h 5696260"/>
              <a:gd name="connsiteX6-1879" fmla="*/ 2964979 w 6181289"/>
              <a:gd name="connsiteY6-1880" fmla="*/ 5691471 h 5696260"/>
              <a:gd name="connsiteX7-1881" fmla="*/ 4798572 w 6181289"/>
              <a:gd name="connsiteY7-1882" fmla="*/ 4279914 h 5696260"/>
              <a:gd name="connsiteX8-1883" fmla="*/ 3401213 w 6181289"/>
              <a:gd name="connsiteY8-1884" fmla="*/ 5297110 h 5696260"/>
              <a:gd name="connsiteX9-1885" fmla="*/ 45763 w 6181289"/>
              <a:gd name="connsiteY9-1886" fmla="*/ 3637215 h 5696260"/>
              <a:gd name="connsiteX10-1887" fmla="*/ 1842059 w 6181289"/>
              <a:gd name="connsiteY10-1888" fmla="*/ 781724 h 5696260"/>
              <a:gd name="connsiteX11-1889" fmla="*/ 1919362 w 6181289"/>
              <a:gd name="connsiteY11-1890" fmla="*/ 766849 h 5696260"/>
              <a:gd name="connsiteX12-1891" fmla="*/ 1938827 w 6181289"/>
              <a:gd name="connsiteY12-1892" fmla="*/ 761362 h 5696260"/>
              <a:gd name="connsiteX13-1893" fmla="*/ 1995682 w 6181289"/>
              <a:gd name="connsiteY13-1894" fmla="*/ 752163 h 5696260"/>
              <a:gd name="connsiteX14-1895" fmla="*/ 2124463 w 6181289"/>
              <a:gd name="connsiteY14-1896" fmla="*/ 727381 h 5696260"/>
              <a:gd name="connsiteX15-1897" fmla="*/ 2199454 w 6181289"/>
              <a:gd name="connsiteY15-1898" fmla="*/ 719191 h 5696260"/>
              <a:gd name="connsiteX16-1899" fmla="*/ 2204914 w 6181289"/>
              <a:gd name="connsiteY16-1900" fmla="*/ 718307 h 5696260"/>
              <a:gd name="connsiteX17-1901" fmla="*/ 2211280 w 6181289"/>
              <a:gd name="connsiteY17-1902" fmla="*/ 717899 h 5696260"/>
              <a:gd name="connsiteX18-1903" fmla="*/ 2271320 w 6181289"/>
              <a:gd name="connsiteY18-1904" fmla="*/ 711342 h 5696260"/>
              <a:gd name="connsiteX19-1905" fmla="*/ 2421772 w 6181289"/>
              <a:gd name="connsiteY19-1906" fmla="*/ 703037 h 5696260"/>
              <a:gd name="connsiteX20-1907" fmla="*/ 2417747 w 6181289"/>
              <a:gd name="connsiteY20-1908" fmla="*/ 704662 h 5696260"/>
              <a:gd name="connsiteX21-1909" fmla="*/ 2487243 w 6181289"/>
              <a:gd name="connsiteY21-1910" fmla="*/ 700207 h 5696260"/>
              <a:gd name="connsiteX22-1911" fmla="*/ 3908685 w 6181289"/>
              <a:gd name="connsiteY22-1912" fmla="*/ 965382 h 5696260"/>
              <a:gd name="connsiteX23-1913" fmla="*/ 3807586 w 6181289"/>
              <a:gd name="connsiteY23-1914" fmla="*/ 891770 h 5696260"/>
              <a:gd name="connsiteX24-1915" fmla="*/ 3687692 w 6181289"/>
              <a:gd name="connsiteY24-1916" fmla="*/ 819178 h 5696260"/>
              <a:gd name="connsiteX25-1917" fmla="*/ 1373044 w 6181289"/>
              <a:gd name="connsiteY25-1918" fmla="*/ 727971 h 5696260"/>
              <a:gd name="connsiteX26-1919" fmla="*/ 3207599 w 6181289"/>
              <a:gd name="connsiteY26-1920" fmla="*/ 1148 h 5696260"/>
              <a:gd name="connsiteX0-1921" fmla="*/ 2155945 w 6181289"/>
              <a:gd name="connsiteY0-1922" fmla="*/ 812662 h 5696260"/>
              <a:gd name="connsiteX1-1923" fmla="*/ 2154547 w 6181289"/>
              <a:gd name="connsiteY1-1924" fmla="*/ 813084 h 5696260"/>
              <a:gd name="connsiteX2-1925" fmla="*/ 2153182 w 6181289"/>
              <a:gd name="connsiteY2-1926" fmla="*/ 813793 h 5696260"/>
              <a:gd name="connsiteX3-1927" fmla="*/ 2155945 w 6181289"/>
              <a:gd name="connsiteY3-1928" fmla="*/ 812662 h 5696260"/>
              <a:gd name="connsiteX4-1929" fmla="*/ 3207599 w 6181289"/>
              <a:gd name="connsiteY4-1930" fmla="*/ 1148 h 5696260"/>
              <a:gd name="connsiteX5-1931" fmla="*/ 6022812 w 6181289"/>
              <a:gd name="connsiteY5-1932" fmla="*/ 1861909 h 5696260"/>
              <a:gd name="connsiteX6-1933" fmla="*/ 2964979 w 6181289"/>
              <a:gd name="connsiteY6-1934" fmla="*/ 5691471 h 5696260"/>
              <a:gd name="connsiteX7-1935" fmla="*/ 4798572 w 6181289"/>
              <a:gd name="connsiteY7-1936" fmla="*/ 4279914 h 5696260"/>
              <a:gd name="connsiteX8-1937" fmla="*/ 3401213 w 6181289"/>
              <a:gd name="connsiteY8-1938" fmla="*/ 5297110 h 5696260"/>
              <a:gd name="connsiteX9-1939" fmla="*/ 45763 w 6181289"/>
              <a:gd name="connsiteY9-1940" fmla="*/ 3637215 h 5696260"/>
              <a:gd name="connsiteX10-1941" fmla="*/ 1842059 w 6181289"/>
              <a:gd name="connsiteY10-1942" fmla="*/ 781724 h 5696260"/>
              <a:gd name="connsiteX11-1943" fmla="*/ 1919362 w 6181289"/>
              <a:gd name="connsiteY11-1944" fmla="*/ 766849 h 5696260"/>
              <a:gd name="connsiteX12-1945" fmla="*/ 1938827 w 6181289"/>
              <a:gd name="connsiteY12-1946" fmla="*/ 761362 h 5696260"/>
              <a:gd name="connsiteX13-1947" fmla="*/ 1995682 w 6181289"/>
              <a:gd name="connsiteY13-1948" fmla="*/ 752163 h 5696260"/>
              <a:gd name="connsiteX14-1949" fmla="*/ 2124463 w 6181289"/>
              <a:gd name="connsiteY14-1950" fmla="*/ 727381 h 5696260"/>
              <a:gd name="connsiteX15-1951" fmla="*/ 2199454 w 6181289"/>
              <a:gd name="connsiteY15-1952" fmla="*/ 719191 h 5696260"/>
              <a:gd name="connsiteX16-1953" fmla="*/ 2204914 w 6181289"/>
              <a:gd name="connsiteY16-1954" fmla="*/ 718307 h 5696260"/>
              <a:gd name="connsiteX17-1955" fmla="*/ 2211280 w 6181289"/>
              <a:gd name="connsiteY17-1956" fmla="*/ 717899 h 5696260"/>
              <a:gd name="connsiteX18-1957" fmla="*/ 2271320 w 6181289"/>
              <a:gd name="connsiteY18-1958" fmla="*/ 711342 h 5696260"/>
              <a:gd name="connsiteX19-1959" fmla="*/ 2421772 w 6181289"/>
              <a:gd name="connsiteY19-1960" fmla="*/ 703037 h 5696260"/>
              <a:gd name="connsiteX20-1961" fmla="*/ 2417747 w 6181289"/>
              <a:gd name="connsiteY20-1962" fmla="*/ 704662 h 5696260"/>
              <a:gd name="connsiteX21-1963" fmla="*/ 2487243 w 6181289"/>
              <a:gd name="connsiteY21-1964" fmla="*/ 700207 h 5696260"/>
              <a:gd name="connsiteX22-1965" fmla="*/ 3908685 w 6181289"/>
              <a:gd name="connsiteY22-1966" fmla="*/ 965382 h 5696260"/>
              <a:gd name="connsiteX23-1967" fmla="*/ 3807586 w 6181289"/>
              <a:gd name="connsiteY23-1968" fmla="*/ 891770 h 5696260"/>
              <a:gd name="connsiteX24-1969" fmla="*/ 3687692 w 6181289"/>
              <a:gd name="connsiteY24-1970" fmla="*/ 819178 h 5696260"/>
              <a:gd name="connsiteX25-1971" fmla="*/ 1373044 w 6181289"/>
              <a:gd name="connsiteY25-1972" fmla="*/ 727971 h 5696260"/>
              <a:gd name="connsiteX26-1973" fmla="*/ 3207599 w 6181289"/>
              <a:gd name="connsiteY26-1974" fmla="*/ 1148 h 5696260"/>
              <a:gd name="connsiteX0-1975" fmla="*/ 2155945 w 6181289"/>
              <a:gd name="connsiteY0-1976" fmla="*/ 812662 h 5696260"/>
              <a:gd name="connsiteX1-1977" fmla="*/ 2154547 w 6181289"/>
              <a:gd name="connsiteY1-1978" fmla="*/ 813084 h 5696260"/>
              <a:gd name="connsiteX2-1979" fmla="*/ 2153182 w 6181289"/>
              <a:gd name="connsiteY2-1980" fmla="*/ 813793 h 5696260"/>
              <a:gd name="connsiteX3-1981" fmla="*/ 2155945 w 6181289"/>
              <a:gd name="connsiteY3-1982" fmla="*/ 812662 h 5696260"/>
              <a:gd name="connsiteX4-1983" fmla="*/ 3207599 w 6181289"/>
              <a:gd name="connsiteY4-1984" fmla="*/ 1148 h 5696260"/>
              <a:gd name="connsiteX5-1985" fmla="*/ 6022812 w 6181289"/>
              <a:gd name="connsiteY5-1986" fmla="*/ 1861909 h 5696260"/>
              <a:gd name="connsiteX6-1987" fmla="*/ 2964979 w 6181289"/>
              <a:gd name="connsiteY6-1988" fmla="*/ 5691471 h 5696260"/>
              <a:gd name="connsiteX7-1989" fmla="*/ 4798572 w 6181289"/>
              <a:gd name="connsiteY7-1990" fmla="*/ 4279914 h 5696260"/>
              <a:gd name="connsiteX8-1991" fmla="*/ 3401213 w 6181289"/>
              <a:gd name="connsiteY8-1992" fmla="*/ 5297110 h 5696260"/>
              <a:gd name="connsiteX9-1993" fmla="*/ 45763 w 6181289"/>
              <a:gd name="connsiteY9-1994" fmla="*/ 3637215 h 5696260"/>
              <a:gd name="connsiteX10-1995" fmla="*/ 1842059 w 6181289"/>
              <a:gd name="connsiteY10-1996" fmla="*/ 781724 h 5696260"/>
              <a:gd name="connsiteX11-1997" fmla="*/ 1919362 w 6181289"/>
              <a:gd name="connsiteY11-1998" fmla="*/ 766849 h 5696260"/>
              <a:gd name="connsiteX12-1999" fmla="*/ 1938827 w 6181289"/>
              <a:gd name="connsiteY12-2000" fmla="*/ 761362 h 5696260"/>
              <a:gd name="connsiteX13-2001" fmla="*/ 1995682 w 6181289"/>
              <a:gd name="connsiteY13-2002" fmla="*/ 752163 h 5696260"/>
              <a:gd name="connsiteX14-2003" fmla="*/ 2124463 w 6181289"/>
              <a:gd name="connsiteY14-2004" fmla="*/ 727381 h 5696260"/>
              <a:gd name="connsiteX15-2005" fmla="*/ 2199454 w 6181289"/>
              <a:gd name="connsiteY15-2006" fmla="*/ 719191 h 5696260"/>
              <a:gd name="connsiteX16-2007" fmla="*/ 2204914 w 6181289"/>
              <a:gd name="connsiteY16-2008" fmla="*/ 718307 h 5696260"/>
              <a:gd name="connsiteX17-2009" fmla="*/ 2211280 w 6181289"/>
              <a:gd name="connsiteY17-2010" fmla="*/ 717899 h 5696260"/>
              <a:gd name="connsiteX18-2011" fmla="*/ 2271320 w 6181289"/>
              <a:gd name="connsiteY18-2012" fmla="*/ 711342 h 5696260"/>
              <a:gd name="connsiteX19-2013" fmla="*/ 2421772 w 6181289"/>
              <a:gd name="connsiteY19-2014" fmla="*/ 703037 h 5696260"/>
              <a:gd name="connsiteX20-2015" fmla="*/ 2417747 w 6181289"/>
              <a:gd name="connsiteY20-2016" fmla="*/ 704662 h 5696260"/>
              <a:gd name="connsiteX21-2017" fmla="*/ 2487243 w 6181289"/>
              <a:gd name="connsiteY21-2018" fmla="*/ 700207 h 5696260"/>
              <a:gd name="connsiteX22-2019" fmla="*/ 3908685 w 6181289"/>
              <a:gd name="connsiteY22-2020" fmla="*/ 965382 h 5696260"/>
              <a:gd name="connsiteX23-2021" fmla="*/ 3807586 w 6181289"/>
              <a:gd name="connsiteY23-2022" fmla="*/ 891770 h 5696260"/>
              <a:gd name="connsiteX24-2023" fmla="*/ 3687692 w 6181289"/>
              <a:gd name="connsiteY24-2024" fmla="*/ 819178 h 5696260"/>
              <a:gd name="connsiteX25-2025" fmla="*/ 1373044 w 6181289"/>
              <a:gd name="connsiteY25-2026" fmla="*/ 727971 h 5696260"/>
              <a:gd name="connsiteX26-2027" fmla="*/ 3207599 w 6181289"/>
              <a:gd name="connsiteY26-2028" fmla="*/ 1148 h 5696260"/>
              <a:gd name="connsiteX0-2029" fmla="*/ 2155945 w 6181289"/>
              <a:gd name="connsiteY0-2030" fmla="*/ 812662 h 5696260"/>
              <a:gd name="connsiteX1-2031" fmla="*/ 2154547 w 6181289"/>
              <a:gd name="connsiteY1-2032" fmla="*/ 813084 h 5696260"/>
              <a:gd name="connsiteX2-2033" fmla="*/ 2153182 w 6181289"/>
              <a:gd name="connsiteY2-2034" fmla="*/ 813793 h 5696260"/>
              <a:gd name="connsiteX3-2035" fmla="*/ 2155945 w 6181289"/>
              <a:gd name="connsiteY3-2036" fmla="*/ 812662 h 5696260"/>
              <a:gd name="connsiteX4-2037" fmla="*/ 3207599 w 6181289"/>
              <a:gd name="connsiteY4-2038" fmla="*/ 1148 h 5696260"/>
              <a:gd name="connsiteX5-2039" fmla="*/ 6022812 w 6181289"/>
              <a:gd name="connsiteY5-2040" fmla="*/ 1861909 h 5696260"/>
              <a:gd name="connsiteX6-2041" fmla="*/ 2964979 w 6181289"/>
              <a:gd name="connsiteY6-2042" fmla="*/ 5691471 h 5696260"/>
              <a:gd name="connsiteX7-2043" fmla="*/ 4844292 w 6181289"/>
              <a:gd name="connsiteY7-2044" fmla="*/ 4211334 h 5696260"/>
              <a:gd name="connsiteX8-2045" fmla="*/ 3401213 w 6181289"/>
              <a:gd name="connsiteY8-2046" fmla="*/ 5297110 h 5696260"/>
              <a:gd name="connsiteX9-2047" fmla="*/ 45763 w 6181289"/>
              <a:gd name="connsiteY9-2048" fmla="*/ 3637215 h 5696260"/>
              <a:gd name="connsiteX10-2049" fmla="*/ 1842059 w 6181289"/>
              <a:gd name="connsiteY10-2050" fmla="*/ 781724 h 5696260"/>
              <a:gd name="connsiteX11-2051" fmla="*/ 1919362 w 6181289"/>
              <a:gd name="connsiteY11-2052" fmla="*/ 766849 h 5696260"/>
              <a:gd name="connsiteX12-2053" fmla="*/ 1938827 w 6181289"/>
              <a:gd name="connsiteY12-2054" fmla="*/ 761362 h 5696260"/>
              <a:gd name="connsiteX13-2055" fmla="*/ 1995682 w 6181289"/>
              <a:gd name="connsiteY13-2056" fmla="*/ 752163 h 5696260"/>
              <a:gd name="connsiteX14-2057" fmla="*/ 2124463 w 6181289"/>
              <a:gd name="connsiteY14-2058" fmla="*/ 727381 h 5696260"/>
              <a:gd name="connsiteX15-2059" fmla="*/ 2199454 w 6181289"/>
              <a:gd name="connsiteY15-2060" fmla="*/ 719191 h 5696260"/>
              <a:gd name="connsiteX16-2061" fmla="*/ 2204914 w 6181289"/>
              <a:gd name="connsiteY16-2062" fmla="*/ 718307 h 5696260"/>
              <a:gd name="connsiteX17-2063" fmla="*/ 2211280 w 6181289"/>
              <a:gd name="connsiteY17-2064" fmla="*/ 717899 h 5696260"/>
              <a:gd name="connsiteX18-2065" fmla="*/ 2271320 w 6181289"/>
              <a:gd name="connsiteY18-2066" fmla="*/ 711342 h 5696260"/>
              <a:gd name="connsiteX19-2067" fmla="*/ 2421772 w 6181289"/>
              <a:gd name="connsiteY19-2068" fmla="*/ 703037 h 5696260"/>
              <a:gd name="connsiteX20-2069" fmla="*/ 2417747 w 6181289"/>
              <a:gd name="connsiteY20-2070" fmla="*/ 704662 h 5696260"/>
              <a:gd name="connsiteX21-2071" fmla="*/ 2487243 w 6181289"/>
              <a:gd name="connsiteY21-2072" fmla="*/ 700207 h 5696260"/>
              <a:gd name="connsiteX22-2073" fmla="*/ 3908685 w 6181289"/>
              <a:gd name="connsiteY22-2074" fmla="*/ 965382 h 5696260"/>
              <a:gd name="connsiteX23-2075" fmla="*/ 3807586 w 6181289"/>
              <a:gd name="connsiteY23-2076" fmla="*/ 891770 h 5696260"/>
              <a:gd name="connsiteX24-2077" fmla="*/ 3687692 w 6181289"/>
              <a:gd name="connsiteY24-2078" fmla="*/ 819178 h 5696260"/>
              <a:gd name="connsiteX25-2079" fmla="*/ 1373044 w 6181289"/>
              <a:gd name="connsiteY25-2080" fmla="*/ 727971 h 5696260"/>
              <a:gd name="connsiteX26-2081" fmla="*/ 3207599 w 6181289"/>
              <a:gd name="connsiteY26-2082" fmla="*/ 1148 h 5696260"/>
              <a:gd name="connsiteX0-2083" fmla="*/ 2155945 w 6181289"/>
              <a:gd name="connsiteY0-2084" fmla="*/ 812662 h 5696260"/>
              <a:gd name="connsiteX1-2085" fmla="*/ 2154547 w 6181289"/>
              <a:gd name="connsiteY1-2086" fmla="*/ 813084 h 5696260"/>
              <a:gd name="connsiteX2-2087" fmla="*/ 2153182 w 6181289"/>
              <a:gd name="connsiteY2-2088" fmla="*/ 813793 h 5696260"/>
              <a:gd name="connsiteX3-2089" fmla="*/ 2155945 w 6181289"/>
              <a:gd name="connsiteY3-2090" fmla="*/ 812662 h 5696260"/>
              <a:gd name="connsiteX4-2091" fmla="*/ 3207599 w 6181289"/>
              <a:gd name="connsiteY4-2092" fmla="*/ 1148 h 5696260"/>
              <a:gd name="connsiteX5-2093" fmla="*/ 6022812 w 6181289"/>
              <a:gd name="connsiteY5-2094" fmla="*/ 1861909 h 5696260"/>
              <a:gd name="connsiteX6-2095" fmla="*/ 2964979 w 6181289"/>
              <a:gd name="connsiteY6-2096" fmla="*/ 5691471 h 5696260"/>
              <a:gd name="connsiteX7-2097" fmla="*/ 4836672 w 6181289"/>
              <a:gd name="connsiteY7-2098" fmla="*/ 4218954 h 5696260"/>
              <a:gd name="connsiteX8-2099" fmla="*/ 3401213 w 6181289"/>
              <a:gd name="connsiteY8-2100" fmla="*/ 5297110 h 5696260"/>
              <a:gd name="connsiteX9-2101" fmla="*/ 45763 w 6181289"/>
              <a:gd name="connsiteY9-2102" fmla="*/ 3637215 h 5696260"/>
              <a:gd name="connsiteX10-2103" fmla="*/ 1842059 w 6181289"/>
              <a:gd name="connsiteY10-2104" fmla="*/ 781724 h 5696260"/>
              <a:gd name="connsiteX11-2105" fmla="*/ 1919362 w 6181289"/>
              <a:gd name="connsiteY11-2106" fmla="*/ 766849 h 5696260"/>
              <a:gd name="connsiteX12-2107" fmla="*/ 1938827 w 6181289"/>
              <a:gd name="connsiteY12-2108" fmla="*/ 761362 h 5696260"/>
              <a:gd name="connsiteX13-2109" fmla="*/ 1995682 w 6181289"/>
              <a:gd name="connsiteY13-2110" fmla="*/ 752163 h 5696260"/>
              <a:gd name="connsiteX14-2111" fmla="*/ 2124463 w 6181289"/>
              <a:gd name="connsiteY14-2112" fmla="*/ 727381 h 5696260"/>
              <a:gd name="connsiteX15-2113" fmla="*/ 2199454 w 6181289"/>
              <a:gd name="connsiteY15-2114" fmla="*/ 719191 h 5696260"/>
              <a:gd name="connsiteX16-2115" fmla="*/ 2204914 w 6181289"/>
              <a:gd name="connsiteY16-2116" fmla="*/ 718307 h 5696260"/>
              <a:gd name="connsiteX17-2117" fmla="*/ 2211280 w 6181289"/>
              <a:gd name="connsiteY17-2118" fmla="*/ 717899 h 5696260"/>
              <a:gd name="connsiteX18-2119" fmla="*/ 2271320 w 6181289"/>
              <a:gd name="connsiteY18-2120" fmla="*/ 711342 h 5696260"/>
              <a:gd name="connsiteX19-2121" fmla="*/ 2421772 w 6181289"/>
              <a:gd name="connsiteY19-2122" fmla="*/ 703037 h 5696260"/>
              <a:gd name="connsiteX20-2123" fmla="*/ 2417747 w 6181289"/>
              <a:gd name="connsiteY20-2124" fmla="*/ 704662 h 5696260"/>
              <a:gd name="connsiteX21-2125" fmla="*/ 2487243 w 6181289"/>
              <a:gd name="connsiteY21-2126" fmla="*/ 700207 h 5696260"/>
              <a:gd name="connsiteX22-2127" fmla="*/ 3908685 w 6181289"/>
              <a:gd name="connsiteY22-2128" fmla="*/ 965382 h 5696260"/>
              <a:gd name="connsiteX23-2129" fmla="*/ 3807586 w 6181289"/>
              <a:gd name="connsiteY23-2130" fmla="*/ 891770 h 5696260"/>
              <a:gd name="connsiteX24-2131" fmla="*/ 3687692 w 6181289"/>
              <a:gd name="connsiteY24-2132" fmla="*/ 819178 h 5696260"/>
              <a:gd name="connsiteX25-2133" fmla="*/ 1373044 w 6181289"/>
              <a:gd name="connsiteY25-2134" fmla="*/ 727971 h 5696260"/>
              <a:gd name="connsiteX26-2135" fmla="*/ 3207599 w 6181289"/>
              <a:gd name="connsiteY26-2136" fmla="*/ 1148 h 5696260"/>
              <a:gd name="connsiteX0-2137" fmla="*/ 2155945 w 6181289"/>
              <a:gd name="connsiteY0-2138" fmla="*/ 812662 h 5696260"/>
              <a:gd name="connsiteX1-2139" fmla="*/ 2154547 w 6181289"/>
              <a:gd name="connsiteY1-2140" fmla="*/ 813084 h 5696260"/>
              <a:gd name="connsiteX2-2141" fmla="*/ 2153182 w 6181289"/>
              <a:gd name="connsiteY2-2142" fmla="*/ 813793 h 5696260"/>
              <a:gd name="connsiteX3-2143" fmla="*/ 2155945 w 6181289"/>
              <a:gd name="connsiteY3-2144" fmla="*/ 812662 h 5696260"/>
              <a:gd name="connsiteX4-2145" fmla="*/ 3207599 w 6181289"/>
              <a:gd name="connsiteY4-2146" fmla="*/ 1148 h 5696260"/>
              <a:gd name="connsiteX5-2147" fmla="*/ 6022812 w 6181289"/>
              <a:gd name="connsiteY5-2148" fmla="*/ 1861909 h 5696260"/>
              <a:gd name="connsiteX6-2149" fmla="*/ 2964979 w 6181289"/>
              <a:gd name="connsiteY6-2150" fmla="*/ 5691471 h 5696260"/>
              <a:gd name="connsiteX7-2151" fmla="*/ 4836672 w 6181289"/>
              <a:gd name="connsiteY7-2152" fmla="*/ 4218954 h 5696260"/>
              <a:gd name="connsiteX8-2153" fmla="*/ 3401213 w 6181289"/>
              <a:gd name="connsiteY8-2154" fmla="*/ 5297110 h 5696260"/>
              <a:gd name="connsiteX9-2155" fmla="*/ 45763 w 6181289"/>
              <a:gd name="connsiteY9-2156" fmla="*/ 3637215 h 5696260"/>
              <a:gd name="connsiteX10-2157" fmla="*/ 1842059 w 6181289"/>
              <a:gd name="connsiteY10-2158" fmla="*/ 781724 h 5696260"/>
              <a:gd name="connsiteX11-2159" fmla="*/ 1919362 w 6181289"/>
              <a:gd name="connsiteY11-2160" fmla="*/ 766849 h 5696260"/>
              <a:gd name="connsiteX12-2161" fmla="*/ 1938827 w 6181289"/>
              <a:gd name="connsiteY12-2162" fmla="*/ 761362 h 5696260"/>
              <a:gd name="connsiteX13-2163" fmla="*/ 1995682 w 6181289"/>
              <a:gd name="connsiteY13-2164" fmla="*/ 752163 h 5696260"/>
              <a:gd name="connsiteX14-2165" fmla="*/ 2124463 w 6181289"/>
              <a:gd name="connsiteY14-2166" fmla="*/ 727381 h 5696260"/>
              <a:gd name="connsiteX15-2167" fmla="*/ 2199454 w 6181289"/>
              <a:gd name="connsiteY15-2168" fmla="*/ 719191 h 5696260"/>
              <a:gd name="connsiteX16-2169" fmla="*/ 2204914 w 6181289"/>
              <a:gd name="connsiteY16-2170" fmla="*/ 718307 h 5696260"/>
              <a:gd name="connsiteX17-2171" fmla="*/ 2211280 w 6181289"/>
              <a:gd name="connsiteY17-2172" fmla="*/ 717899 h 5696260"/>
              <a:gd name="connsiteX18-2173" fmla="*/ 2271320 w 6181289"/>
              <a:gd name="connsiteY18-2174" fmla="*/ 711342 h 5696260"/>
              <a:gd name="connsiteX19-2175" fmla="*/ 2421772 w 6181289"/>
              <a:gd name="connsiteY19-2176" fmla="*/ 703037 h 5696260"/>
              <a:gd name="connsiteX20-2177" fmla="*/ 2417747 w 6181289"/>
              <a:gd name="connsiteY20-2178" fmla="*/ 704662 h 5696260"/>
              <a:gd name="connsiteX21-2179" fmla="*/ 2487243 w 6181289"/>
              <a:gd name="connsiteY21-2180" fmla="*/ 700207 h 5696260"/>
              <a:gd name="connsiteX22-2181" fmla="*/ 3908685 w 6181289"/>
              <a:gd name="connsiteY22-2182" fmla="*/ 965382 h 5696260"/>
              <a:gd name="connsiteX23-2183" fmla="*/ 3807586 w 6181289"/>
              <a:gd name="connsiteY23-2184" fmla="*/ 891770 h 5696260"/>
              <a:gd name="connsiteX24-2185" fmla="*/ 3687692 w 6181289"/>
              <a:gd name="connsiteY24-2186" fmla="*/ 819178 h 5696260"/>
              <a:gd name="connsiteX25-2187" fmla="*/ 1373044 w 6181289"/>
              <a:gd name="connsiteY25-2188" fmla="*/ 727971 h 5696260"/>
              <a:gd name="connsiteX26-2189" fmla="*/ 3207599 w 6181289"/>
              <a:gd name="connsiteY26-2190" fmla="*/ 1148 h 5696260"/>
              <a:gd name="connsiteX0-2191" fmla="*/ 2155945 w 6181289"/>
              <a:gd name="connsiteY0-2192" fmla="*/ 812662 h 5696260"/>
              <a:gd name="connsiteX1-2193" fmla="*/ 2154547 w 6181289"/>
              <a:gd name="connsiteY1-2194" fmla="*/ 813084 h 5696260"/>
              <a:gd name="connsiteX2-2195" fmla="*/ 2153182 w 6181289"/>
              <a:gd name="connsiteY2-2196" fmla="*/ 813793 h 5696260"/>
              <a:gd name="connsiteX3-2197" fmla="*/ 2155945 w 6181289"/>
              <a:gd name="connsiteY3-2198" fmla="*/ 812662 h 5696260"/>
              <a:gd name="connsiteX4-2199" fmla="*/ 3207599 w 6181289"/>
              <a:gd name="connsiteY4-2200" fmla="*/ 1148 h 5696260"/>
              <a:gd name="connsiteX5-2201" fmla="*/ 6022812 w 6181289"/>
              <a:gd name="connsiteY5-2202" fmla="*/ 1861909 h 5696260"/>
              <a:gd name="connsiteX6-2203" fmla="*/ 2964979 w 6181289"/>
              <a:gd name="connsiteY6-2204" fmla="*/ 5691471 h 5696260"/>
              <a:gd name="connsiteX7-2205" fmla="*/ 4836672 w 6181289"/>
              <a:gd name="connsiteY7-2206" fmla="*/ 4218954 h 5696260"/>
              <a:gd name="connsiteX8-2207" fmla="*/ 3401213 w 6181289"/>
              <a:gd name="connsiteY8-2208" fmla="*/ 5297110 h 5696260"/>
              <a:gd name="connsiteX9-2209" fmla="*/ 45763 w 6181289"/>
              <a:gd name="connsiteY9-2210" fmla="*/ 3637215 h 5696260"/>
              <a:gd name="connsiteX10-2211" fmla="*/ 1842059 w 6181289"/>
              <a:gd name="connsiteY10-2212" fmla="*/ 781724 h 5696260"/>
              <a:gd name="connsiteX11-2213" fmla="*/ 1919362 w 6181289"/>
              <a:gd name="connsiteY11-2214" fmla="*/ 766849 h 5696260"/>
              <a:gd name="connsiteX12-2215" fmla="*/ 1938827 w 6181289"/>
              <a:gd name="connsiteY12-2216" fmla="*/ 761362 h 5696260"/>
              <a:gd name="connsiteX13-2217" fmla="*/ 1995682 w 6181289"/>
              <a:gd name="connsiteY13-2218" fmla="*/ 752163 h 5696260"/>
              <a:gd name="connsiteX14-2219" fmla="*/ 2124463 w 6181289"/>
              <a:gd name="connsiteY14-2220" fmla="*/ 727381 h 5696260"/>
              <a:gd name="connsiteX15-2221" fmla="*/ 2199454 w 6181289"/>
              <a:gd name="connsiteY15-2222" fmla="*/ 719191 h 5696260"/>
              <a:gd name="connsiteX16-2223" fmla="*/ 2204914 w 6181289"/>
              <a:gd name="connsiteY16-2224" fmla="*/ 718307 h 5696260"/>
              <a:gd name="connsiteX17-2225" fmla="*/ 2211280 w 6181289"/>
              <a:gd name="connsiteY17-2226" fmla="*/ 717899 h 5696260"/>
              <a:gd name="connsiteX18-2227" fmla="*/ 2271320 w 6181289"/>
              <a:gd name="connsiteY18-2228" fmla="*/ 711342 h 5696260"/>
              <a:gd name="connsiteX19-2229" fmla="*/ 2421772 w 6181289"/>
              <a:gd name="connsiteY19-2230" fmla="*/ 703037 h 5696260"/>
              <a:gd name="connsiteX20-2231" fmla="*/ 2417747 w 6181289"/>
              <a:gd name="connsiteY20-2232" fmla="*/ 704662 h 5696260"/>
              <a:gd name="connsiteX21-2233" fmla="*/ 2487243 w 6181289"/>
              <a:gd name="connsiteY21-2234" fmla="*/ 700207 h 5696260"/>
              <a:gd name="connsiteX22-2235" fmla="*/ 3908685 w 6181289"/>
              <a:gd name="connsiteY22-2236" fmla="*/ 965382 h 5696260"/>
              <a:gd name="connsiteX23-2237" fmla="*/ 3807586 w 6181289"/>
              <a:gd name="connsiteY23-2238" fmla="*/ 891770 h 5696260"/>
              <a:gd name="connsiteX24-2239" fmla="*/ 3687692 w 6181289"/>
              <a:gd name="connsiteY24-2240" fmla="*/ 819178 h 5696260"/>
              <a:gd name="connsiteX25-2241" fmla="*/ 1373044 w 6181289"/>
              <a:gd name="connsiteY25-2242" fmla="*/ 727971 h 5696260"/>
              <a:gd name="connsiteX26-2243" fmla="*/ 3207599 w 6181289"/>
              <a:gd name="connsiteY26-2244" fmla="*/ 1148 h 5696260"/>
              <a:gd name="connsiteX0-2245" fmla="*/ 2155945 w 6181289"/>
              <a:gd name="connsiteY0-2246" fmla="*/ 812662 h 5696260"/>
              <a:gd name="connsiteX1-2247" fmla="*/ 2154547 w 6181289"/>
              <a:gd name="connsiteY1-2248" fmla="*/ 813084 h 5696260"/>
              <a:gd name="connsiteX2-2249" fmla="*/ 2153182 w 6181289"/>
              <a:gd name="connsiteY2-2250" fmla="*/ 813793 h 5696260"/>
              <a:gd name="connsiteX3-2251" fmla="*/ 2155945 w 6181289"/>
              <a:gd name="connsiteY3-2252" fmla="*/ 812662 h 5696260"/>
              <a:gd name="connsiteX4-2253" fmla="*/ 3207599 w 6181289"/>
              <a:gd name="connsiteY4-2254" fmla="*/ 1148 h 5696260"/>
              <a:gd name="connsiteX5-2255" fmla="*/ 6022812 w 6181289"/>
              <a:gd name="connsiteY5-2256" fmla="*/ 1861909 h 5696260"/>
              <a:gd name="connsiteX6-2257" fmla="*/ 2964979 w 6181289"/>
              <a:gd name="connsiteY6-2258" fmla="*/ 5691471 h 5696260"/>
              <a:gd name="connsiteX7-2259" fmla="*/ 4836672 w 6181289"/>
              <a:gd name="connsiteY7-2260" fmla="*/ 4218954 h 5696260"/>
              <a:gd name="connsiteX8-2261" fmla="*/ 3401213 w 6181289"/>
              <a:gd name="connsiteY8-2262" fmla="*/ 5297110 h 5696260"/>
              <a:gd name="connsiteX9-2263" fmla="*/ 45763 w 6181289"/>
              <a:gd name="connsiteY9-2264" fmla="*/ 3637215 h 5696260"/>
              <a:gd name="connsiteX10-2265" fmla="*/ 1842059 w 6181289"/>
              <a:gd name="connsiteY10-2266" fmla="*/ 781724 h 5696260"/>
              <a:gd name="connsiteX11-2267" fmla="*/ 1919362 w 6181289"/>
              <a:gd name="connsiteY11-2268" fmla="*/ 766849 h 5696260"/>
              <a:gd name="connsiteX12-2269" fmla="*/ 1938827 w 6181289"/>
              <a:gd name="connsiteY12-2270" fmla="*/ 761362 h 5696260"/>
              <a:gd name="connsiteX13-2271" fmla="*/ 1995682 w 6181289"/>
              <a:gd name="connsiteY13-2272" fmla="*/ 752163 h 5696260"/>
              <a:gd name="connsiteX14-2273" fmla="*/ 2124463 w 6181289"/>
              <a:gd name="connsiteY14-2274" fmla="*/ 727381 h 5696260"/>
              <a:gd name="connsiteX15-2275" fmla="*/ 2199454 w 6181289"/>
              <a:gd name="connsiteY15-2276" fmla="*/ 719191 h 5696260"/>
              <a:gd name="connsiteX16-2277" fmla="*/ 2204914 w 6181289"/>
              <a:gd name="connsiteY16-2278" fmla="*/ 718307 h 5696260"/>
              <a:gd name="connsiteX17-2279" fmla="*/ 2211280 w 6181289"/>
              <a:gd name="connsiteY17-2280" fmla="*/ 717899 h 5696260"/>
              <a:gd name="connsiteX18-2281" fmla="*/ 2271320 w 6181289"/>
              <a:gd name="connsiteY18-2282" fmla="*/ 711342 h 5696260"/>
              <a:gd name="connsiteX19-2283" fmla="*/ 2421772 w 6181289"/>
              <a:gd name="connsiteY19-2284" fmla="*/ 703037 h 5696260"/>
              <a:gd name="connsiteX20-2285" fmla="*/ 2417747 w 6181289"/>
              <a:gd name="connsiteY20-2286" fmla="*/ 704662 h 5696260"/>
              <a:gd name="connsiteX21-2287" fmla="*/ 2487243 w 6181289"/>
              <a:gd name="connsiteY21-2288" fmla="*/ 700207 h 5696260"/>
              <a:gd name="connsiteX22-2289" fmla="*/ 3908685 w 6181289"/>
              <a:gd name="connsiteY22-2290" fmla="*/ 965382 h 5696260"/>
              <a:gd name="connsiteX23-2291" fmla="*/ 3807586 w 6181289"/>
              <a:gd name="connsiteY23-2292" fmla="*/ 891770 h 5696260"/>
              <a:gd name="connsiteX24-2293" fmla="*/ 3687692 w 6181289"/>
              <a:gd name="connsiteY24-2294" fmla="*/ 819178 h 5696260"/>
              <a:gd name="connsiteX25-2295" fmla="*/ 1373044 w 6181289"/>
              <a:gd name="connsiteY25-2296" fmla="*/ 727971 h 5696260"/>
              <a:gd name="connsiteX26-2297" fmla="*/ 3207599 w 6181289"/>
              <a:gd name="connsiteY26-2298" fmla="*/ 1148 h 5696260"/>
              <a:gd name="connsiteX0-2299" fmla="*/ 2155945 w 6181289"/>
              <a:gd name="connsiteY0-2300" fmla="*/ 812662 h 5696260"/>
              <a:gd name="connsiteX1-2301" fmla="*/ 2154547 w 6181289"/>
              <a:gd name="connsiteY1-2302" fmla="*/ 813084 h 5696260"/>
              <a:gd name="connsiteX2-2303" fmla="*/ 2153182 w 6181289"/>
              <a:gd name="connsiteY2-2304" fmla="*/ 813793 h 5696260"/>
              <a:gd name="connsiteX3-2305" fmla="*/ 2155945 w 6181289"/>
              <a:gd name="connsiteY3-2306" fmla="*/ 812662 h 5696260"/>
              <a:gd name="connsiteX4-2307" fmla="*/ 3207599 w 6181289"/>
              <a:gd name="connsiteY4-2308" fmla="*/ 1148 h 5696260"/>
              <a:gd name="connsiteX5-2309" fmla="*/ 6022812 w 6181289"/>
              <a:gd name="connsiteY5-2310" fmla="*/ 1861909 h 5696260"/>
              <a:gd name="connsiteX6-2311" fmla="*/ 2964979 w 6181289"/>
              <a:gd name="connsiteY6-2312" fmla="*/ 5691471 h 5696260"/>
              <a:gd name="connsiteX7-2313" fmla="*/ 4836672 w 6181289"/>
              <a:gd name="connsiteY7-2314" fmla="*/ 4218954 h 5696260"/>
              <a:gd name="connsiteX8-2315" fmla="*/ 3401213 w 6181289"/>
              <a:gd name="connsiteY8-2316" fmla="*/ 5297110 h 5696260"/>
              <a:gd name="connsiteX9-2317" fmla="*/ 45763 w 6181289"/>
              <a:gd name="connsiteY9-2318" fmla="*/ 3637215 h 5696260"/>
              <a:gd name="connsiteX10-2319" fmla="*/ 1842059 w 6181289"/>
              <a:gd name="connsiteY10-2320" fmla="*/ 781724 h 5696260"/>
              <a:gd name="connsiteX11-2321" fmla="*/ 1919362 w 6181289"/>
              <a:gd name="connsiteY11-2322" fmla="*/ 766849 h 5696260"/>
              <a:gd name="connsiteX12-2323" fmla="*/ 1938827 w 6181289"/>
              <a:gd name="connsiteY12-2324" fmla="*/ 761362 h 5696260"/>
              <a:gd name="connsiteX13-2325" fmla="*/ 1995682 w 6181289"/>
              <a:gd name="connsiteY13-2326" fmla="*/ 752163 h 5696260"/>
              <a:gd name="connsiteX14-2327" fmla="*/ 2124463 w 6181289"/>
              <a:gd name="connsiteY14-2328" fmla="*/ 727381 h 5696260"/>
              <a:gd name="connsiteX15-2329" fmla="*/ 2199454 w 6181289"/>
              <a:gd name="connsiteY15-2330" fmla="*/ 719191 h 5696260"/>
              <a:gd name="connsiteX16-2331" fmla="*/ 2204914 w 6181289"/>
              <a:gd name="connsiteY16-2332" fmla="*/ 718307 h 5696260"/>
              <a:gd name="connsiteX17-2333" fmla="*/ 2211280 w 6181289"/>
              <a:gd name="connsiteY17-2334" fmla="*/ 717899 h 5696260"/>
              <a:gd name="connsiteX18-2335" fmla="*/ 2271320 w 6181289"/>
              <a:gd name="connsiteY18-2336" fmla="*/ 711342 h 5696260"/>
              <a:gd name="connsiteX19-2337" fmla="*/ 2421772 w 6181289"/>
              <a:gd name="connsiteY19-2338" fmla="*/ 703037 h 5696260"/>
              <a:gd name="connsiteX20-2339" fmla="*/ 2417747 w 6181289"/>
              <a:gd name="connsiteY20-2340" fmla="*/ 704662 h 5696260"/>
              <a:gd name="connsiteX21-2341" fmla="*/ 2487243 w 6181289"/>
              <a:gd name="connsiteY21-2342" fmla="*/ 700207 h 5696260"/>
              <a:gd name="connsiteX22-2343" fmla="*/ 3908685 w 6181289"/>
              <a:gd name="connsiteY22-2344" fmla="*/ 965382 h 5696260"/>
              <a:gd name="connsiteX23-2345" fmla="*/ 3807586 w 6181289"/>
              <a:gd name="connsiteY23-2346" fmla="*/ 891770 h 5696260"/>
              <a:gd name="connsiteX24-2347" fmla="*/ 3687692 w 6181289"/>
              <a:gd name="connsiteY24-2348" fmla="*/ 819178 h 5696260"/>
              <a:gd name="connsiteX25-2349" fmla="*/ 1373044 w 6181289"/>
              <a:gd name="connsiteY25-2350" fmla="*/ 727971 h 5696260"/>
              <a:gd name="connsiteX26-2351" fmla="*/ 3207599 w 6181289"/>
              <a:gd name="connsiteY26-2352" fmla="*/ 1148 h 5696260"/>
              <a:gd name="connsiteX0-2353" fmla="*/ 2155945 w 6181289"/>
              <a:gd name="connsiteY0-2354" fmla="*/ 812662 h 5696260"/>
              <a:gd name="connsiteX1-2355" fmla="*/ 2154547 w 6181289"/>
              <a:gd name="connsiteY1-2356" fmla="*/ 813084 h 5696260"/>
              <a:gd name="connsiteX2-2357" fmla="*/ 2153182 w 6181289"/>
              <a:gd name="connsiteY2-2358" fmla="*/ 813793 h 5696260"/>
              <a:gd name="connsiteX3-2359" fmla="*/ 2155945 w 6181289"/>
              <a:gd name="connsiteY3-2360" fmla="*/ 812662 h 5696260"/>
              <a:gd name="connsiteX4-2361" fmla="*/ 3207599 w 6181289"/>
              <a:gd name="connsiteY4-2362" fmla="*/ 1148 h 5696260"/>
              <a:gd name="connsiteX5-2363" fmla="*/ 6022812 w 6181289"/>
              <a:gd name="connsiteY5-2364" fmla="*/ 1861909 h 5696260"/>
              <a:gd name="connsiteX6-2365" fmla="*/ 2964979 w 6181289"/>
              <a:gd name="connsiteY6-2366" fmla="*/ 5691471 h 5696260"/>
              <a:gd name="connsiteX7-2367" fmla="*/ 4836672 w 6181289"/>
              <a:gd name="connsiteY7-2368" fmla="*/ 4218954 h 5696260"/>
              <a:gd name="connsiteX8-2369" fmla="*/ 3401213 w 6181289"/>
              <a:gd name="connsiteY8-2370" fmla="*/ 5297110 h 5696260"/>
              <a:gd name="connsiteX9-2371" fmla="*/ 45763 w 6181289"/>
              <a:gd name="connsiteY9-2372" fmla="*/ 3637215 h 5696260"/>
              <a:gd name="connsiteX10-2373" fmla="*/ 1842059 w 6181289"/>
              <a:gd name="connsiteY10-2374" fmla="*/ 781724 h 5696260"/>
              <a:gd name="connsiteX11-2375" fmla="*/ 1919362 w 6181289"/>
              <a:gd name="connsiteY11-2376" fmla="*/ 766849 h 5696260"/>
              <a:gd name="connsiteX12-2377" fmla="*/ 1938827 w 6181289"/>
              <a:gd name="connsiteY12-2378" fmla="*/ 761362 h 5696260"/>
              <a:gd name="connsiteX13-2379" fmla="*/ 1995682 w 6181289"/>
              <a:gd name="connsiteY13-2380" fmla="*/ 752163 h 5696260"/>
              <a:gd name="connsiteX14-2381" fmla="*/ 2124463 w 6181289"/>
              <a:gd name="connsiteY14-2382" fmla="*/ 727381 h 5696260"/>
              <a:gd name="connsiteX15-2383" fmla="*/ 2199454 w 6181289"/>
              <a:gd name="connsiteY15-2384" fmla="*/ 719191 h 5696260"/>
              <a:gd name="connsiteX16-2385" fmla="*/ 2204914 w 6181289"/>
              <a:gd name="connsiteY16-2386" fmla="*/ 718307 h 5696260"/>
              <a:gd name="connsiteX17-2387" fmla="*/ 2211280 w 6181289"/>
              <a:gd name="connsiteY17-2388" fmla="*/ 717899 h 5696260"/>
              <a:gd name="connsiteX18-2389" fmla="*/ 2271320 w 6181289"/>
              <a:gd name="connsiteY18-2390" fmla="*/ 711342 h 5696260"/>
              <a:gd name="connsiteX19-2391" fmla="*/ 2421772 w 6181289"/>
              <a:gd name="connsiteY19-2392" fmla="*/ 703037 h 5696260"/>
              <a:gd name="connsiteX20-2393" fmla="*/ 2417747 w 6181289"/>
              <a:gd name="connsiteY20-2394" fmla="*/ 704662 h 5696260"/>
              <a:gd name="connsiteX21-2395" fmla="*/ 2487243 w 6181289"/>
              <a:gd name="connsiteY21-2396" fmla="*/ 700207 h 5696260"/>
              <a:gd name="connsiteX22-2397" fmla="*/ 3908685 w 6181289"/>
              <a:gd name="connsiteY22-2398" fmla="*/ 965382 h 5696260"/>
              <a:gd name="connsiteX23-2399" fmla="*/ 3807586 w 6181289"/>
              <a:gd name="connsiteY23-2400" fmla="*/ 891770 h 5696260"/>
              <a:gd name="connsiteX24-2401" fmla="*/ 3687692 w 6181289"/>
              <a:gd name="connsiteY24-2402" fmla="*/ 819178 h 5696260"/>
              <a:gd name="connsiteX25-2403" fmla="*/ 1373044 w 6181289"/>
              <a:gd name="connsiteY25-2404" fmla="*/ 727971 h 5696260"/>
              <a:gd name="connsiteX26-2405" fmla="*/ 3207599 w 6181289"/>
              <a:gd name="connsiteY26-2406" fmla="*/ 1148 h 5696260"/>
              <a:gd name="connsiteX0-2407" fmla="*/ 2155945 w 6181289"/>
              <a:gd name="connsiteY0-2408" fmla="*/ 812662 h 5696260"/>
              <a:gd name="connsiteX1-2409" fmla="*/ 2154547 w 6181289"/>
              <a:gd name="connsiteY1-2410" fmla="*/ 813084 h 5696260"/>
              <a:gd name="connsiteX2-2411" fmla="*/ 2153182 w 6181289"/>
              <a:gd name="connsiteY2-2412" fmla="*/ 813793 h 5696260"/>
              <a:gd name="connsiteX3-2413" fmla="*/ 2155945 w 6181289"/>
              <a:gd name="connsiteY3-2414" fmla="*/ 812662 h 5696260"/>
              <a:gd name="connsiteX4-2415" fmla="*/ 3207599 w 6181289"/>
              <a:gd name="connsiteY4-2416" fmla="*/ 1148 h 5696260"/>
              <a:gd name="connsiteX5-2417" fmla="*/ 6022812 w 6181289"/>
              <a:gd name="connsiteY5-2418" fmla="*/ 1861909 h 5696260"/>
              <a:gd name="connsiteX6-2419" fmla="*/ 2964979 w 6181289"/>
              <a:gd name="connsiteY6-2420" fmla="*/ 5691471 h 5696260"/>
              <a:gd name="connsiteX7-2421" fmla="*/ 4836672 w 6181289"/>
              <a:gd name="connsiteY7-2422" fmla="*/ 4218954 h 5696260"/>
              <a:gd name="connsiteX8-2423" fmla="*/ 3401213 w 6181289"/>
              <a:gd name="connsiteY8-2424" fmla="*/ 5297110 h 5696260"/>
              <a:gd name="connsiteX9-2425" fmla="*/ 45763 w 6181289"/>
              <a:gd name="connsiteY9-2426" fmla="*/ 3637215 h 5696260"/>
              <a:gd name="connsiteX10-2427" fmla="*/ 1842059 w 6181289"/>
              <a:gd name="connsiteY10-2428" fmla="*/ 781724 h 5696260"/>
              <a:gd name="connsiteX11-2429" fmla="*/ 1919362 w 6181289"/>
              <a:gd name="connsiteY11-2430" fmla="*/ 766849 h 5696260"/>
              <a:gd name="connsiteX12-2431" fmla="*/ 1938827 w 6181289"/>
              <a:gd name="connsiteY12-2432" fmla="*/ 761362 h 5696260"/>
              <a:gd name="connsiteX13-2433" fmla="*/ 1995682 w 6181289"/>
              <a:gd name="connsiteY13-2434" fmla="*/ 752163 h 5696260"/>
              <a:gd name="connsiteX14-2435" fmla="*/ 2124463 w 6181289"/>
              <a:gd name="connsiteY14-2436" fmla="*/ 727381 h 5696260"/>
              <a:gd name="connsiteX15-2437" fmla="*/ 2199454 w 6181289"/>
              <a:gd name="connsiteY15-2438" fmla="*/ 719191 h 5696260"/>
              <a:gd name="connsiteX16-2439" fmla="*/ 2204914 w 6181289"/>
              <a:gd name="connsiteY16-2440" fmla="*/ 718307 h 5696260"/>
              <a:gd name="connsiteX17-2441" fmla="*/ 2211280 w 6181289"/>
              <a:gd name="connsiteY17-2442" fmla="*/ 717899 h 5696260"/>
              <a:gd name="connsiteX18-2443" fmla="*/ 2271320 w 6181289"/>
              <a:gd name="connsiteY18-2444" fmla="*/ 711342 h 5696260"/>
              <a:gd name="connsiteX19-2445" fmla="*/ 2421772 w 6181289"/>
              <a:gd name="connsiteY19-2446" fmla="*/ 703037 h 5696260"/>
              <a:gd name="connsiteX20-2447" fmla="*/ 2417747 w 6181289"/>
              <a:gd name="connsiteY20-2448" fmla="*/ 704662 h 5696260"/>
              <a:gd name="connsiteX21-2449" fmla="*/ 2487243 w 6181289"/>
              <a:gd name="connsiteY21-2450" fmla="*/ 700207 h 5696260"/>
              <a:gd name="connsiteX22-2451" fmla="*/ 3908685 w 6181289"/>
              <a:gd name="connsiteY22-2452" fmla="*/ 965382 h 5696260"/>
              <a:gd name="connsiteX23-2453" fmla="*/ 3807586 w 6181289"/>
              <a:gd name="connsiteY23-2454" fmla="*/ 891770 h 5696260"/>
              <a:gd name="connsiteX24-2455" fmla="*/ 3687692 w 6181289"/>
              <a:gd name="connsiteY24-2456" fmla="*/ 819178 h 5696260"/>
              <a:gd name="connsiteX25-2457" fmla="*/ 1373044 w 6181289"/>
              <a:gd name="connsiteY25-2458" fmla="*/ 727971 h 5696260"/>
              <a:gd name="connsiteX26-2459" fmla="*/ 3207599 w 6181289"/>
              <a:gd name="connsiteY26-2460" fmla="*/ 1148 h 5696260"/>
              <a:gd name="connsiteX0-2461" fmla="*/ 2155945 w 6181289"/>
              <a:gd name="connsiteY0-2462" fmla="*/ 812662 h 5696260"/>
              <a:gd name="connsiteX1-2463" fmla="*/ 2154547 w 6181289"/>
              <a:gd name="connsiteY1-2464" fmla="*/ 813084 h 5696260"/>
              <a:gd name="connsiteX2-2465" fmla="*/ 2153182 w 6181289"/>
              <a:gd name="connsiteY2-2466" fmla="*/ 813793 h 5696260"/>
              <a:gd name="connsiteX3-2467" fmla="*/ 2155945 w 6181289"/>
              <a:gd name="connsiteY3-2468" fmla="*/ 812662 h 5696260"/>
              <a:gd name="connsiteX4-2469" fmla="*/ 3207599 w 6181289"/>
              <a:gd name="connsiteY4-2470" fmla="*/ 1148 h 5696260"/>
              <a:gd name="connsiteX5-2471" fmla="*/ 6022812 w 6181289"/>
              <a:gd name="connsiteY5-2472" fmla="*/ 1861909 h 5696260"/>
              <a:gd name="connsiteX6-2473" fmla="*/ 2964979 w 6181289"/>
              <a:gd name="connsiteY6-2474" fmla="*/ 5691471 h 5696260"/>
              <a:gd name="connsiteX7-2475" fmla="*/ 4836672 w 6181289"/>
              <a:gd name="connsiteY7-2476" fmla="*/ 4218954 h 5696260"/>
              <a:gd name="connsiteX8-2477" fmla="*/ 3401213 w 6181289"/>
              <a:gd name="connsiteY8-2478" fmla="*/ 5297110 h 5696260"/>
              <a:gd name="connsiteX9-2479" fmla="*/ 45763 w 6181289"/>
              <a:gd name="connsiteY9-2480" fmla="*/ 3637215 h 5696260"/>
              <a:gd name="connsiteX10-2481" fmla="*/ 1842059 w 6181289"/>
              <a:gd name="connsiteY10-2482" fmla="*/ 781724 h 5696260"/>
              <a:gd name="connsiteX11-2483" fmla="*/ 1919362 w 6181289"/>
              <a:gd name="connsiteY11-2484" fmla="*/ 766849 h 5696260"/>
              <a:gd name="connsiteX12-2485" fmla="*/ 1938827 w 6181289"/>
              <a:gd name="connsiteY12-2486" fmla="*/ 761362 h 5696260"/>
              <a:gd name="connsiteX13-2487" fmla="*/ 1995682 w 6181289"/>
              <a:gd name="connsiteY13-2488" fmla="*/ 752163 h 5696260"/>
              <a:gd name="connsiteX14-2489" fmla="*/ 2124463 w 6181289"/>
              <a:gd name="connsiteY14-2490" fmla="*/ 727381 h 5696260"/>
              <a:gd name="connsiteX15-2491" fmla="*/ 2199454 w 6181289"/>
              <a:gd name="connsiteY15-2492" fmla="*/ 719191 h 5696260"/>
              <a:gd name="connsiteX16-2493" fmla="*/ 2204914 w 6181289"/>
              <a:gd name="connsiteY16-2494" fmla="*/ 718307 h 5696260"/>
              <a:gd name="connsiteX17-2495" fmla="*/ 2211280 w 6181289"/>
              <a:gd name="connsiteY17-2496" fmla="*/ 717899 h 5696260"/>
              <a:gd name="connsiteX18-2497" fmla="*/ 2271320 w 6181289"/>
              <a:gd name="connsiteY18-2498" fmla="*/ 711342 h 5696260"/>
              <a:gd name="connsiteX19-2499" fmla="*/ 2421772 w 6181289"/>
              <a:gd name="connsiteY19-2500" fmla="*/ 703037 h 5696260"/>
              <a:gd name="connsiteX20-2501" fmla="*/ 2417747 w 6181289"/>
              <a:gd name="connsiteY20-2502" fmla="*/ 704662 h 5696260"/>
              <a:gd name="connsiteX21-2503" fmla="*/ 2487243 w 6181289"/>
              <a:gd name="connsiteY21-2504" fmla="*/ 700207 h 5696260"/>
              <a:gd name="connsiteX22-2505" fmla="*/ 3908685 w 6181289"/>
              <a:gd name="connsiteY22-2506" fmla="*/ 965382 h 5696260"/>
              <a:gd name="connsiteX23-2507" fmla="*/ 3807586 w 6181289"/>
              <a:gd name="connsiteY23-2508" fmla="*/ 891770 h 5696260"/>
              <a:gd name="connsiteX24-2509" fmla="*/ 3687692 w 6181289"/>
              <a:gd name="connsiteY24-2510" fmla="*/ 819178 h 5696260"/>
              <a:gd name="connsiteX25-2511" fmla="*/ 1373044 w 6181289"/>
              <a:gd name="connsiteY25-2512" fmla="*/ 727971 h 5696260"/>
              <a:gd name="connsiteX26-2513" fmla="*/ 3207599 w 6181289"/>
              <a:gd name="connsiteY26-2514" fmla="*/ 1148 h 5696260"/>
              <a:gd name="connsiteX0-2515" fmla="*/ 2155945 w 6181289"/>
              <a:gd name="connsiteY0-2516" fmla="*/ 812662 h 5696260"/>
              <a:gd name="connsiteX1-2517" fmla="*/ 2154547 w 6181289"/>
              <a:gd name="connsiteY1-2518" fmla="*/ 813084 h 5696260"/>
              <a:gd name="connsiteX2-2519" fmla="*/ 2153182 w 6181289"/>
              <a:gd name="connsiteY2-2520" fmla="*/ 813793 h 5696260"/>
              <a:gd name="connsiteX3-2521" fmla="*/ 2155945 w 6181289"/>
              <a:gd name="connsiteY3-2522" fmla="*/ 812662 h 5696260"/>
              <a:gd name="connsiteX4-2523" fmla="*/ 3207599 w 6181289"/>
              <a:gd name="connsiteY4-2524" fmla="*/ 1148 h 5696260"/>
              <a:gd name="connsiteX5-2525" fmla="*/ 6022812 w 6181289"/>
              <a:gd name="connsiteY5-2526" fmla="*/ 1861909 h 5696260"/>
              <a:gd name="connsiteX6-2527" fmla="*/ 2964979 w 6181289"/>
              <a:gd name="connsiteY6-2528" fmla="*/ 5691471 h 5696260"/>
              <a:gd name="connsiteX7-2529" fmla="*/ 4836672 w 6181289"/>
              <a:gd name="connsiteY7-2530" fmla="*/ 4218954 h 5696260"/>
              <a:gd name="connsiteX8-2531" fmla="*/ 3401213 w 6181289"/>
              <a:gd name="connsiteY8-2532" fmla="*/ 5297110 h 5696260"/>
              <a:gd name="connsiteX9-2533" fmla="*/ 45763 w 6181289"/>
              <a:gd name="connsiteY9-2534" fmla="*/ 3637215 h 5696260"/>
              <a:gd name="connsiteX10-2535" fmla="*/ 1842059 w 6181289"/>
              <a:gd name="connsiteY10-2536" fmla="*/ 781724 h 5696260"/>
              <a:gd name="connsiteX11-2537" fmla="*/ 1919362 w 6181289"/>
              <a:gd name="connsiteY11-2538" fmla="*/ 766849 h 5696260"/>
              <a:gd name="connsiteX12-2539" fmla="*/ 1938827 w 6181289"/>
              <a:gd name="connsiteY12-2540" fmla="*/ 761362 h 5696260"/>
              <a:gd name="connsiteX13-2541" fmla="*/ 1995682 w 6181289"/>
              <a:gd name="connsiteY13-2542" fmla="*/ 752163 h 5696260"/>
              <a:gd name="connsiteX14-2543" fmla="*/ 2124463 w 6181289"/>
              <a:gd name="connsiteY14-2544" fmla="*/ 727381 h 5696260"/>
              <a:gd name="connsiteX15-2545" fmla="*/ 2199454 w 6181289"/>
              <a:gd name="connsiteY15-2546" fmla="*/ 719191 h 5696260"/>
              <a:gd name="connsiteX16-2547" fmla="*/ 2204914 w 6181289"/>
              <a:gd name="connsiteY16-2548" fmla="*/ 718307 h 5696260"/>
              <a:gd name="connsiteX17-2549" fmla="*/ 2211280 w 6181289"/>
              <a:gd name="connsiteY17-2550" fmla="*/ 717899 h 5696260"/>
              <a:gd name="connsiteX18-2551" fmla="*/ 2271320 w 6181289"/>
              <a:gd name="connsiteY18-2552" fmla="*/ 711342 h 5696260"/>
              <a:gd name="connsiteX19-2553" fmla="*/ 2421772 w 6181289"/>
              <a:gd name="connsiteY19-2554" fmla="*/ 703037 h 5696260"/>
              <a:gd name="connsiteX20-2555" fmla="*/ 2417747 w 6181289"/>
              <a:gd name="connsiteY20-2556" fmla="*/ 704662 h 5696260"/>
              <a:gd name="connsiteX21-2557" fmla="*/ 2487243 w 6181289"/>
              <a:gd name="connsiteY21-2558" fmla="*/ 700207 h 5696260"/>
              <a:gd name="connsiteX22-2559" fmla="*/ 3908685 w 6181289"/>
              <a:gd name="connsiteY22-2560" fmla="*/ 965382 h 5696260"/>
              <a:gd name="connsiteX23-2561" fmla="*/ 3807586 w 6181289"/>
              <a:gd name="connsiteY23-2562" fmla="*/ 891770 h 5696260"/>
              <a:gd name="connsiteX24-2563" fmla="*/ 3687692 w 6181289"/>
              <a:gd name="connsiteY24-2564" fmla="*/ 819178 h 5696260"/>
              <a:gd name="connsiteX25-2565" fmla="*/ 1373044 w 6181289"/>
              <a:gd name="connsiteY25-2566" fmla="*/ 727971 h 5696260"/>
              <a:gd name="connsiteX26-2567" fmla="*/ 3207599 w 6181289"/>
              <a:gd name="connsiteY26-2568" fmla="*/ 1148 h 5696260"/>
              <a:gd name="connsiteX0-2569" fmla="*/ 2155945 w 6181289"/>
              <a:gd name="connsiteY0-2570" fmla="*/ 812662 h 5696260"/>
              <a:gd name="connsiteX1-2571" fmla="*/ 2154547 w 6181289"/>
              <a:gd name="connsiteY1-2572" fmla="*/ 813084 h 5696260"/>
              <a:gd name="connsiteX2-2573" fmla="*/ 2153182 w 6181289"/>
              <a:gd name="connsiteY2-2574" fmla="*/ 813793 h 5696260"/>
              <a:gd name="connsiteX3-2575" fmla="*/ 2155945 w 6181289"/>
              <a:gd name="connsiteY3-2576" fmla="*/ 812662 h 5696260"/>
              <a:gd name="connsiteX4-2577" fmla="*/ 3207599 w 6181289"/>
              <a:gd name="connsiteY4-2578" fmla="*/ 1148 h 5696260"/>
              <a:gd name="connsiteX5-2579" fmla="*/ 6022812 w 6181289"/>
              <a:gd name="connsiteY5-2580" fmla="*/ 1861909 h 5696260"/>
              <a:gd name="connsiteX6-2581" fmla="*/ 2964979 w 6181289"/>
              <a:gd name="connsiteY6-2582" fmla="*/ 5691471 h 5696260"/>
              <a:gd name="connsiteX7-2583" fmla="*/ 4836672 w 6181289"/>
              <a:gd name="connsiteY7-2584" fmla="*/ 4218954 h 5696260"/>
              <a:gd name="connsiteX8-2585" fmla="*/ 3401213 w 6181289"/>
              <a:gd name="connsiteY8-2586" fmla="*/ 5297110 h 5696260"/>
              <a:gd name="connsiteX9-2587" fmla="*/ 45763 w 6181289"/>
              <a:gd name="connsiteY9-2588" fmla="*/ 3637215 h 5696260"/>
              <a:gd name="connsiteX10-2589" fmla="*/ 1842059 w 6181289"/>
              <a:gd name="connsiteY10-2590" fmla="*/ 781724 h 5696260"/>
              <a:gd name="connsiteX11-2591" fmla="*/ 1919362 w 6181289"/>
              <a:gd name="connsiteY11-2592" fmla="*/ 766849 h 5696260"/>
              <a:gd name="connsiteX12-2593" fmla="*/ 1938827 w 6181289"/>
              <a:gd name="connsiteY12-2594" fmla="*/ 761362 h 5696260"/>
              <a:gd name="connsiteX13-2595" fmla="*/ 1995682 w 6181289"/>
              <a:gd name="connsiteY13-2596" fmla="*/ 752163 h 5696260"/>
              <a:gd name="connsiteX14-2597" fmla="*/ 2124463 w 6181289"/>
              <a:gd name="connsiteY14-2598" fmla="*/ 727381 h 5696260"/>
              <a:gd name="connsiteX15-2599" fmla="*/ 2199454 w 6181289"/>
              <a:gd name="connsiteY15-2600" fmla="*/ 719191 h 5696260"/>
              <a:gd name="connsiteX16-2601" fmla="*/ 2204914 w 6181289"/>
              <a:gd name="connsiteY16-2602" fmla="*/ 718307 h 5696260"/>
              <a:gd name="connsiteX17-2603" fmla="*/ 2211280 w 6181289"/>
              <a:gd name="connsiteY17-2604" fmla="*/ 717899 h 5696260"/>
              <a:gd name="connsiteX18-2605" fmla="*/ 2271320 w 6181289"/>
              <a:gd name="connsiteY18-2606" fmla="*/ 711342 h 5696260"/>
              <a:gd name="connsiteX19-2607" fmla="*/ 2421772 w 6181289"/>
              <a:gd name="connsiteY19-2608" fmla="*/ 703037 h 5696260"/>
              <a:gd name="connsiteX20-2609" fmla="*/ 2417747 w 6181289"/>
              <a:gd name="connsiteY20-2610" fmla="*/ 704662 h 5696260"/>
              <a:gd name="connsiteX21-2611" fmla="*/ 2487243 w 6181289"/>
              <a:gd name="connsiteY21-2612" fmla="*/ 700207 h 5696260"/>
              <a:gd name="connsiteX22-2613" fmla="*/ 3908685 w 6181289"/>
              <a:gd name="connsiteY22-2614" fmla="*/ 965382 h 5696260"/>
              <a:gd name="connsiteX23-2615" fmla="*/ 3807586 w 6181289"/>
              <a:gd name="connsiteY23-2616" fmla="*/ 891770 h 5696260"/>
              <a:gd name="connsiteX24-2617" fmla="*/ 3687692 w 6181289"/>
              <a:gd name="connsiteY24-2618" fmla="*/ 819178 h 5696260"/>
              <a:gd name="connsiteX25-2619" fmla="*/ 1373044 w 6181289"/>
              <a:gd name="connsiteY25-2620" fmla="*/ 727971 h 5696260"/>
              <a:gd name="connsiteX26-2621" fmla="*/ 3207599 w 6181289"/>
              <a:gd name="connsiteY26-2622" fmla="*/ 1148 h 5696260"/>
              <a:gd name="connsiteX0-2623" fmla="*/ 2155945 w 6181289"/>
              <a:gd name="connsiteY0-2624" fmla="*/ 812662 h 5696260"/>
              <a:gd name="connsiteX1-2625" fmla="*/ 2154547 w 6181289"/>
              <a:gd name="connsiteY1-2626" fmla="*/ 813084 h 5696260"/>
              <a:gd name="connsiteX2-2627" fmla="*/ 2153182 w 6181289"/>
              <a:gd name="connsiteY2-2628" fmla="*/ 813793 h 5696260"/>
              <a:gd name="connsiteX3-2629" fmla="*/ 2155945 w 6181289"/>
              <a:gd name="connsiteY3-2630" fmla="*/ 812662 h 5696260"/>
              <a:gd name="connsiteX4-2631" fmla="*/ 3207599 w 6181289"/>
              <a:gd name="connsiteY4-2632" fmla="*/ 1148 h 5696260"/>
              <a:gd name="connsiteX5-2633" fmla="*/ 6022812 w 6181289"/>
              <a:gd name="connsiteY5-2634" fmla="*/ 1861909 h 5696260"/>
              <a:gd name="connsiteX6-2635" fmla="*/ 2964979 w 6181289"/>
              <a:gd name="connsiteY6-2636" fmla="*/ 5691471 h 5696260"/>
              <a:gd name="connsiteX7-2637" fmla="*/ 4836672 w 6181289"/>
              <a:gd name="connsiteY7-2638" fmla="*/ 4218954 h 5696260"/>
              <a:gd name="connsiteX8-2639" fmla="*/ 3401213 w 6181289"/>
              <a:gd name="connsiteY8-2640" fmla="*/ 5297110 h 5696260"/>
              <a:gd name="connsiteX9-2641" fmla="*/ 45763 w 6181289"/>
              <a:gd name="connsiteY9-2642" fmla="*/ 3637215 h 5696260"/>
              <a:gd name="connsiteX10-2643" fmla="*/ 1842059 w 6181289"/>
              <a:gd name="connsiteY10-2644" fmla="*/ 781724 h 5696260"/>
              <a:gd name="connsiteX11-2645" fmla="*/ 1919362 w 6181289"/>
              <a:gd name="connsiteY11-2646" fmla="*/ 766849 h 5696260"/>
              <a:gd name="connsiteX12-2647" fmla="*/ 1938827 w 6181289"/>
              <a:gd name="connsiteY12-2648" fmla="*/ 761362 h 5696260"/>
              <a:gd name="connsiteX13-2649" fmla="*/ 1995682 w 6181289"/>
              <a:gd name="connsiteY13-2650" fmla="*/ 752163 h 5696260"/>
              <a:gd name="connsiteX14-2651" fmla="*/ 2124463 w 6181289"/>
              <a:gd name="connsiteY14-2652" fmla="*/ 727381 h 5696260"/>
              <a:gd name="connsiteX15-2653" fmla="*/ 2199454 w 6181289"/>
              <a:gd name="connsiteY15-2654" fmla="*/ 719191 h 5696260"/>
              <a:gd name="connsiteX16-2655" fmla="*/ 2204914 w 6181289"/>
              <a:gd name="connsiteY16-2656" fmla="*/ 718307 h 5696260"/>
              <a:gd name="connsiteX17-2657" fmla="*/ 2211280 w 6181289"/>
              <a:gd name="connsiteY17-2658" fmla="*/ 717899 h 5696260"/>
              <a:gd name="connsiteX18-2659" fmla="*/ 2271320 w 6181289"/>
              <a:gd name="connsiteY18-2660" fmla="*/ 711342 h 5696260"/>
              <a:gd name="connsiteX19-2661" fmla="*/ 2421772 w 6181289"/>
              <a:gd name="connsiteY19-2662" fmla="*/ 703037 h 5696260"/>
              <a:gd name="connsiteX20-2663" fmla="*/ 2417747 w 6181289"/>
              <a:gd name="connsiteY20-2664" fmla="*/ 704662 h 5696260"/>
              <a:gd name="connsiteX21-2665" fmla="*/ 2487243 w 6181289"/>
              <a:gd name="connsiteY21-2666" fmla="*/ 700207 h 5696260"/>
              <a:gd name="connsiteX22-2667" fmla="*/ 3908685 w 6181289"/>
              <a:gd name="connsiteY22-2668" fmla="*/ 965382 h 5696260"/>
              <a:gd name="connsiteX23-2669" fmla="*/ 3807586 w 6181289"/>
              <a:gd name="connsiteY23-2670" fmla="*/ 891770 h 5696260"/>
              <a:gd name="connsiteX24-2671" fmla="*/ 3687692 w 6181289"/>
              <a:gd name="connsiteY24-2672" fmla="*/ 819178 h 5696260"/>
              <a:gd name="connsiteX25-2673" fmla="*/ 1373044 w 6181289"/>
              <a:gd name="connsiteY25-2674" fmla="*/ 727971 h 5696260"/>
              <a:gd name="connsiteX26-2675" fmla="*/ 3207599 w 6181289"/>
              <a:gd name="connsiteY26-2676" fmla="*/ 1148 h 5696260"/>
              <a:gd name="connsiteX0-2677" fmla="*/ 2155945 w 6181289"/>
              <a:gd name="connsiteY0-2678" fmla="*/ 812662 h 5696260"/>
              <a:gd name="connsiteX1-2679" fmla="*/ 2154547 w 6181289"/>
              <a:gd name="connsiteY1-2680" fmla="*/ 813084 h 5696260"/>
              <a:gd name="connsiteX2-2681" fmla="*/ 2153182 w 6181289"/>
              <a:gd name="connsiteY2-2682" fmla="*/ 813793 h 5696260"/>
              <a:gd name="connsiteX3-2683" fmla="*/ 2155945 w 6181289"/>
              <a:gd name="connsiteY3-2684" fmla="*/ 812662 h 5696260"/>
              <a:gd name="connsiteX4-2685" fmla="*/ 3207599 w 6181289"/>
              <a:gd name="connsiteY4-2686" fmla="*/ 1148 h 5696260"/>
              <a:gd name="connsiteX5-2687" fmla="*/ 6022812 w 6181289"/>
              <a:gd name="connsiteY5-2688" fmla="*/ 1861909 h 5696260"/>
              <a:gd name="connsiteX6-2689" fmla="*/ 2964979 w 6181289"/>
              <a:gd name="connsiteY6-2690" fmla="*/ 5691471 h 5696260"/>
              <a:gd name="connsiteX7-2691" fmla="*/ 4836672 w 6181289"/>
              <a:gd name="connsiteY7-2692" fmla="*/ 4218954 h 5696260"/>
              <a:gd name="connsiteX8-2693" fmla="*/ 3401213 w 6181289"/>
              <a:gd name="connsiteY8-2694" fmla="*/ 5297110 h 5696260"/>
              <a:gd name="connsiteX9-2695" fmla="*/ 45763 w 6181289"/>
              <a:gd name="connsiteY9-2696" fmla="*/ 3637215 h 5696260"/>
              <a:gd name="connsiteX10-2697" fmla="*/ 1842059 w 6181289"/>
              <a:gd name="connsiteY10-2698" fmla="*/ 781724 h 5696260"/>
              <a:gd name="connsiteX11-2699" fmla="*/ 1919362 w 6181289"/>
              <a:gd name="connsiteY11-2700" fmla="*/ 766849 h 5696260"/>
              <a:gd name="connsiteX12-2701" fmla="*/ 1938827 w 6181289"/>
              <a:gd name="connsiteY12-2702" fmla="*/ 761362 h 5696260"/>
              <a:gd name="connsiteX13-2703" fmla="*/ 1995682 w 6181289"/>
              <a:gd name="connsiteY13-2704" fmla="*/ 752163 h 5696260"/>
              <a:gd name="connsiteX14-2705" fmla="*/ 2124463 w 6181289"/>
              <a:gd name="connsiteY14-2706" fmla="*/ 727381 h 5696260"/>
              <a:gd name="connsiteX15-2707" fmla="*/ 2199454 w 6181289"/>
              <a:gd name="connsiteY15-2708" fmla="*/ 719191 h 5696260"/>
              <a:gd name="connsiteX16-2709" fmla="*/ 2204914 w 6181289"/>
              <a:gd name="connsiteY16-2710" fmla="*/ 718307 h 5696260"/>
              <a:gd name="connsiteX17-2711" fmla="*/ 2211280 w 6181289"/>
              <a:gd name="connsiteY17-2712" fmla="*/ 717899 h 5696260"/>
              <a:gd name="connsiteX18-2713" fmla="*/ 2271320 w 6181289"/>
              <a:gd name="connsiteY18-2714" fmla="*/ 711342 h 5696260"/>
              <a:gd name="connsiteX19-2715" fmla="*/ 2421772 w 6181289"/>
              <a:gd name="connsiteY19-2716" fmla="*/ 703037 h 5696260"/>
              <a:gd name="connsiteX20-2717" fmla="*/ 2417747 w 6181289"/>
              <a:gd name="connsiteY20-2718" fmla="*/ 704662 h 5696260"/>
              <a:gd name="connsiteX21-2719" fmla="*/ 2487243 w 6181289"/>
              <a:gd name="connsiteY21-2720" fmla="*/ 700207 h 5696260"/>
              <a:gd name="connsiteX22-2721" fmla="*/ 3908685 w 6181289"/>
              <a:gd name="connsiteY22-2722" fmla="*/ 965382 h 5696260"/>
              <a:gd name="connsiteX23-2723" fmla="*/ 3807586 w 6181289"/>
              <a:gd name="connsiteY23-2724" fmla="*/ 891770 h 5696260"/>
              <a:gd name="connsiteX24-2725" fmla="*/ 3687692 w 6181289"/>
              <a:gd name="connsiteY24-2726" fmla="*/ 819178 h 5696260"/>
              <a:gd name="connsiteX25-2727" fmla="*/ 1373044 w 6181289"/>
              <a:gd name="connsiteY25-2728" fmla="*/ 727971 h 5696260"/>
              <a:gd name="connsiteX26-2729" fmla="*/ 3207599 w 6181289"/>
              <a:gd name="connsiteY26-2730" fmla="*/ 1148 h 5696260"/>
              <a:gd name="connsiteX0-2731" fmla="*/ 2155945 w 6181289"/>
              <a:gd name="connsiteY0-2732" fmla="*/ 812662 h 5696260"/>
              <a:gd name="connsiteX1-2733" fmla="*/ 2154547 w 6181289"/>
              <a:gd name="connsiteY1-2734" fmla="*/ 813084 h 5696260"/>
              <a:gd name="connsiteX2-2735" fmla="*/ 2153182 w 6181289"/>
              <a:gd name="connsiteY2-2736" fmla="*/ 813793 h 5696260"/>
              <a:gd name="connsiteX3-2737" fmla="*/ 2155945 w 6181289"/>
              <a:gd name="connsiteY3-2738" fmla="*/ 812662 h 5696260"/>
              <a:gd name="connsiteX4-2739" fmla="*/ 3207599 w 6181289"/>
              <a:gd name="connsiteY4-2740" fmla="*/ 1148 h 5696260"/>
              <a:gd name="connsiteX5-2741" fmla="*/ 6022812 w 6181289"/>
              <a:gd name="connsiteY5-2742" fmla="*/ 1861909 h 5696260"/>
              <a:gd name="connsiteX6-2743" fmla="*/ 2964979 w 6181289"/>
              <a:gd name="connsiteY6-2744" fmla="*/ 5691471 h 5696260"/>
              <a:gd name="connsiteX7-2745" fmla="*/ 4836672 w 6181289"/>
              <a:gd name="connsiteY7-2746" fmla="*/ 4218954 h 5696260"/>
              <a:gd name="connsiteX8-2747" fmla="*/ 3401213 w 6181289"/>
              <a:gd name="connsiteY8-2748" fmla="*/ 5297110 h 5696260"/>
              <a:gd name="connsiteX9-2749" fmla="*/ 45763 w 6181289"/>
              <a:gd name="connsiteY9-2750" fmla="*/ 3637215 h 5696260"/>
              <a:gd name="connsiteX10-2751" fmla="*/ 1842059 w 6181289"/>
              <a:gd name="connsiteY10-2752" fmla="*/ 781724 h 5696260"/>
              <a:gd name="connsiteX11-2753" fmla="*/ 1919362 w 6181289"/>
              <a:gd name="connsiteY11-2754" fmla="*/ 766849 h 5696260"/>
              <a:gd name="connsiteX12-2755" fmla="*/ 1938827 w 6181289"/>
              <a:gd name="connsiteY12-2756" fmla="*/ 761362 h 5696260"/>
              <a:gd name="connsiteX13-2757" fmla="*/ 1995682 w 6181289"/>
              <a:gd name="connsiteY13-2758" fmla="*/ 752163 h 5696260"/>
              <a:gd name="connsiteX14-2759" fmla="*/ 2124463 w 6181289"/>
              <a:gd name="connsiteY14-2760" fmla="*/ 727381 h 5696260"/>
              <a:gd name="connsiteX15-2761" fmla="*/ 2199454 w 6181289"/>
              <a:gd name="connsiteY15-2762" fmla="*/ 719191 h 5696260"/>
              <a:gd name="connsiteX16-2763" fmla="*/ 2204914 w 6181289"/>
              <a:gd name="connsiteY16-2764" fmla="*/ 718307 h 5696260"/>
              <a:gd name="connsiteX17-2765" fmla="*/ 2211280 w 6181289"/>
              <a:gd name="connsiteY17-2766" fmla="*/ 717899 h 5696260"/>
              <a:gd name="connsiteX18-2767" fmla="*/ 2271320 w 6181289"/>
              <a:gd name="connsiteY18-2768" fmla="*/ 711342 h 5696260"/>
              <a:gd name="connsiteX19-2769" fmla="*/ 2421772 w 6181289"/>
              <a:gd name="connsiteY19-2770" fmla="*/ 703037 h 5696260"/>
              <a:gd name="connsiteX20-2771" fmla="*/ 2417747 w 6181289"/>
              <a:gd name="connsiteY20-2772" fmla="*/ 704662 h 5696260"/>
              <a:gd name="connsiteX21-2773" fmla="*/ 2487243 w 6181289"/>
              <a:gd name="connsiteY21-2774" fmla="*/ 700207 h 5696260"/>
              <a:gd name="connsiteX22-2775" fmla="*/ 3908685 w 6181289"/>
              <a:gd name="connsiteY22-2776" fmla="*/ 965382 h 5696260"/>
              <a:gd name="connsiteX23-2777" fmla="*/ 3807586 w 6181289"/>
              <a:gd name="connsiteY23-2778" fmla="*/ 891770 h 5696260"/>
              <a:gd name="connsiteX24-2779" fmla="*/ 3687692 w 6181289"/>
              <a:gd name="connsiteY24-2780" fmla="*/ 819178 h 5696260"/>
              <a:gd name="connsiteX25-2781" fmla="*/ 1373044 w 6181289"/>
              <a:gd name="connsiteY25-2782" fmla="*/ 727971 h 5696260"/>
              <a:gd name="connsiteX26-2783" fmla="*/ 3207599 w 6181289"/>
              <a:gd name="connsiteY26-2784" fmla="*/ 1148 h 5696260"/>
              <a:gd name="connsiteX0-2785" fmla="*/ 2155945 w 6181289"/>
              <a:gd name="connsiteY0-2786" fmla="*/ 812662 h 5696260"/>
              <a:gd name="connsiteX1-2787" fmla="*/ 2154547 w 6181289"/>
              <a:gd name="connsiteY1-2788" fmla="*/ 813084 h 5696260"/>
              <a:gd name="connsiteX2-2789" fmla="*/ 2153182 w 6181289"/>
              <a:gd name="connsiteY2-2790" fmla="*/ 813793 h 5696260"/>
              <a:gd name="connsiteX3-2791" fmla="*/ 2155945 w 6181289"/>
              <a:gd name="connsiteY3-2792" fmla="*/ 812662 h 5696260"/>
              <a:gd name="connsiteX4-2793" fmla="*/ 3207599 w 6181289"/>
              <a:gd name="connsiteY4-2794" fmla="*/ 1148 h 5696260"/>
              <a:gd name="connsiteX5-2795" fmla="*/ 6022812 w 6181289"/>
              <a:gd name="connsiteY5-2796" fmla="*/ 1861909 h 5696260"/>
              <a:gd name="connsiteX6-2797" fmla="*/ 2964979 w 6181289"/>
              <a:gd name="connsiteY6-2798" fmla="*/ 5691471 h 5696260"/>
              <a:gd name="connsiteX7-2799" fmla="*/ 4836672 w 6181289"/>
              <a:gd name="connsiteY7-2800" fmla="*/ 4218954 h 5696260"/>
              <a:gd name="connsiteX8-2801" fmla="*/ 3401213 w 6181289"/>
              <a:gd name="connsiteY8-2802" fmla="*/ 5297110 h 5696260"/>
              <a:gd name="connsiteX9-2803" fmla="*/ 45763 w 6181289"/>
              <a:gd name="connsiteY9-2804" fmla="*/ 3637215 h 5696260"/>
              <a:gd name="connsiteX10-2805" fmla="*/ 1842059 w 6181289"/>
              <a:gd name="connsiteY10-2806" fmla="*/ 781724 h 5696260"/>
              <a:gd name="connsiteX11-2807" fmla="*/ 1919362 w 6181289"/>
              <a:gd name="connsiteY11-2808" fmla="*/ 766849 h 5696260"/>
              <a:gd name="connsiteX12-2809" fmla="*/ 1938827 w 6181289"/>
              <a:gd name="connsiteY12-2810" fmla="*/ 761362 h 5696260"/>
              <a:gd name="connsiteX13-2811" fmla="*/ 1995682 w 6181289"/>
              <a:gd name="connsiteY13-2812" fmla="*/ 752163 h 5696260"/>
              <a:gd name="connsiteX14-2813" fmla="*/ 2124463 w 6181289"/>
              <a:gd name="connsiteY14-2814" fmla="*/ 727381 h 5696260"/>
              <a:gd name="connsiteX15-2815" fmla="*/ 2199454 w 6181289"/>
              <a:gd name="connsiteY15-2816" fmla="*/ 719191 h 5696260"/>
              <a:gd name="connsiteX16-2817" fmla="*/ 2204914 w 6181289"/>
              <a:gd name="connsiteY16-2818" fmla="*/ 718307 h 5696260"/>
              <a:gd name="connsiteX17-2819" fmla="*/ 2211280 w 6181289"/>
              <a:gd name="connsiteY17-2820" fmla="*/ 717899 h 5696260"/>
              <a:gd name="connsiteX18-2821" fmla="*/ 2271320 w 6181289"/>
              <a:gd name="connsiteY18-2822" fmla="*/ 711342 h 5696260"/>
              <a:gd name="connsiteX19-2823" fmla="*/ 2421772 w 6181289"/>
              <a:gd name="connsiteY19-2824" fmla="*/ 703037 h 5696260"/>
              <a:gd name="connsiteX20-2825" fmla="*/ 2417747 w 6181289"/>
              <a:gd name="connsiteY20-2826" fmla="*/ 704662 h 5696260"/>
              <a:gd name="connsiteX21-2827" fmla="*/ 2487243 w 6181289"/>
              <a:gd name="connsiteY21-2828" fmla="*/ 700207 h 5696260"/>
              <a:gd name="connsiteX22-2829" fmla="*/ 3908685 w 6181289"/>
              <a:gd name="connsiteY22-2830" fmla="*/ 965382 h 5696260"/>
              <a:gd name="connsiteX23-2831" fmla="*/ 3807586 w 6181289"/>
              <a:gd name="connsiteY23-2832" fmla="*/ 891770 h 5696260"/>
              <a:gd name="connsiteX24-2833" fmla="*/ 3687692 w 6181289"/>
              <a:gd name="connsiteY24-2834" fmla="*/ 819178 h 5696260"/>
              <a:gd name="connsiteX25-2835" fmla="*/ 1373044 w 6181289"/>
              <a:gd name="connsiteY25-2836" fmla="*/ 727971 h 5696260"/>
              <a:gd name="connsiteX26-2837" fmla="*/ 3207599 w 6181289"/>
              <a:gd name="connsiteY26-2838" fmla="*/ 1148 h 5696260"/>
              <a:gd name="connsiteX0-2839" fmla="*/ 2155945 w 6181289"/>
              <a:gd name="connsiteY0-2840" fmla="*/ 812662 h 5696260"/>
              <a:gd name="connsiteX1-2841" fmla="*/ 2154547 w 6181289"/>
              <a:gd name="connsiteY1-2842" fmla="*/ 813084 h 5696260"/>
              <a:gd name="connsiteX2-2843" fmla="*/ 2153182 w 6181289"/>
              <a:gd name="connsiteY2-2844" fmla="*/ 813793 h 5696260"/>
              <a:gd name="connsiteX3-2845" fmla="*/ 2155945 w 6181289"/>
              <a:gd name="connsiteY3-2846" fmla="*/ 812662 h 5696260"/>
              <a:gd name="connsiteX4-2847" fmla="*/ 3207599 w 6181289"/>
              <a:gd name="connsiteY4-2848" fmla="*/ 1148 h 5696260"/>
              <a:gd name="connsiteX5-2849" fmla="*/ 6022812 w 6181289"/>
              <a:gd name="connsiteY5-2850" fmla="*/ 1861909 h 5696260"/>
              <a:gd name="connsiteX6-2851" fmla="*/ 2964979 w 6181289"/>
              <a:gd name="connsiteY6-2852" fmla="*/ 5691471 h 5696260"/>
              <a:gd name="connsiteX7-2853" fmla="*/ 4836672 w 6181289"/>
              <a:gd name="connsiteY7-2854" fmla="*/ 4218954 h 5696260"/>
              <a:gd name="connsiteX8-2855" fmla="*/ 3401213 w 6181289"/>
              <a:gd name="connsiteY8-2856" fmla="*/ 5297110 h 5696260"/>
              <a:gd name="connsiteX9-2857" fmla="*/ 45763 w 6181289"/>
              <a:gd name="connsiteY9-2858" fmla="*/ 3637215 h 5696260"/>
              <a:gd name="connsiteX10-2859" fmla="*/ 1842059 w 6181289"/>
              <a:gd name="connsiteY10-2860" fmla="*/ 781724 h 5696260"/>
              <a:gd name="connsiteX11-2861" fmla="*/ 1919362 w 6181289"/>
              <a:gd name="connsiteY11-2862" fmla="*/ 766849 h 5696260"/>
              <a:gd name="connsiteX12-2863" fmla="*/ 1938827 w 6181289"/>
              <a:gd name="connsiteY12-2864" fmla="*/ 761362 h 5696260"/>
              <a:gd name="connsiteX13-2865" fmla="*/ 1995682 w 6181289"/>
              <a:gd name="connsiteY13-2866" fmla="*/ 752163 h 5696260"/>
              <a:gd name="connsiteX14-2867" fmla="*/ 2124463 w 6181289"/>
              <a:gd name="connsiteY14-2868" fmla="*/ 727381 h 5696260"/>
              <a:gd name="connsiteX15-2869" fmla="*/ 2199454 w 6181289"/>
              <a:gd name="connsiteY15-2870" fmla="*/ 719191 h 5696260"/>
              <a:gd name="connsiteX16-2871" fmla="*/ 2204914 w 6181289"/>
              <a:gd name="connsiteY16-2872" fmla="*/ 718307 h 5696260"/>
              <a:gd name="connsiteX17-2873" fmla="*/ 2211280 w 6181289"/>
              <a:gd name="connsiteY17-2874" fmla="*/ 717899 h 5696260"/>
              <a:gd name="connsiteX18-2875" fmla="*/ 2271320 w 6181289"/>
              <a:gd name="connsiteY18-2876" fmla="*/ 711342 h 5696260"/>
              <a:gd name="connsiteX19-2877" fmla="*/ 2421772 w 6181289"/>
              <a:gd name="connsiteY19-2878" fmla="*/ 703037 h 5696260"/>
              <a:gd name="connsiteX20-2879" fmla="*/ 2417747 w 6181289"/>
              <a:gd name="connsiteY20-2880" fmla="*/ 704662 h 5696260"/>
              <a:gd name="connsiteX21-2881" fmla="*/ 2487243 w 6181289"/>
              <a:gd name="connsiteY21-2882" fmla="*/ 700207 h 5696260"/>
              <a:gd name="connsiteX22-2883" fmla="*/ 3908685 w 6181289"/>
              <a:gd name="connsiteY22-2884" fmla="*/ 965382 h 5696260"/>
              <a:gd name="connsiteX23-2885" fmla="*/ 3807586 w 6181289"/>
              <a:gd name="connsiteY23-2886" fmla="*/ 891770 h 5696260"/>
              <a:gd name="connsiteX24-2887" fmla="*/ 3687692 w 6181289"/>
              <a:gd name="connsiteY24-2888" fmla="*/ 819178 h 5696260"/>
              <a:gd name="connsiteX25-2889" fmla="*/ 1373044 w 6181289"/>
              <a:gd name="connsiteY25-2890" fmla="*/ 727971 h 5696260"/>
              <a:gd name="connsiteX26-2891" fmla="*/ 3207599 w 6181289"/>
              <a:gd name="connsiteY26-2892" fmla="*/ 1148 h 5696260"/>
              <a:gd name="connsiteX0-2893" fmla="*/ 2155945 w 6181289"/>
              <a:gd name="connsiteY0-2894" fmla="*/ 812662 h 5696260"/>
              <a:gd name="connsiteX1-2895" fmla="*/ 2154547 w 6181289"/>
              <a:gd name="connsiteY1-2896" fmla="*/ 813084 h 5696260"/>
              <a:gd name="connsiteX2-2897" fmla="*/ 2153182 w 6181289"/>
              <a:gd name="connsiteY2-2898" fmla="*/ 813793 h 5696260"/>
              <a:gd name="connsiteX3-2899" fmla="*/ 2155945 w 6181289"/>
              <a:gd name="connsiteY3-2900" fmla="*/ 812662 h 5696260"/>
              <a:gd name="connsiteX4-2901" fmla="*/ 3207599 w 6181289"/>
              <a:gd name="connsiteY4-2902" fmla="*/ 1148 h 5696260"/>
              <a:gd name="connsiteX5-2903" fmla="*/ 6022812 w 6181289"/>
              <a:gd name="connsiteY5-2904" fmla="*/ 1861909 h 5696260"/>
              <a:gd name="connsiteX6-2905" fmla="*/ 2964979 w 6181289"/>
              <a:gd name="connsiteY6-2906" fmla="*/ 5691471 h 5696260"/>
              <a:gd name="connsiteX7-2907" fmla="*/ 4836672 w 6181289"/>
              <a:gd name="connsiteY7-2908" fmla="*/ 4218954 h 5696260"/>
              <a:gd name="connsiteX8-2909" fmla="*/ 3401213 w 6181289"/>
              <a:gd name="connsiteY8-2910" fmla="*/ 5297110 h 5696260"/>
              <a:gd name="connsiteX9-2911" fmla="*/ 45763 w 6181289"/>
              <a:gd name="connsiteY9-2912" fmla="*/ 3637215 h 5696260"/>
              <a:gd name="connsiteX10-2913" fmla="*/ 1842059 w 6181289"/>
              <a:gd name="connsiteY10-2914" fmla="*/ 781724 h 5696260"/>
              <a:gd name="connsiteX11-2915" fmla="*/ 1919362 w 6181289"/>
              <a:gd name="connsiteY11-2916" fmla="*/ 766849 h 5696260"/>
              <a:gd name="connsiteX12-2917" fmla="*/ 1938827 w 6181289"/>
              <a:gd name="connsiteY12-2918" fmla="*/ 761362 h 5696260"/>
              <a:gd name="connsiteX13-2919" fmla="*/ 1995682 w 6181289"/>
              <a:gd name="connsiteY13-2920" fmla="*/ 752163 h 5696260"/>
              <a:gd name="connsiteX14-2921" fmla="*/ 2124463 w 6181289"/>
              <a:gd name="connsiteY14-2922" fmla="*/ 727381 h 5696260"/>
              <a:gd name="connsiteX15-2923" fmla="*/ 2199454 w 6181289"/>
              <a:gd name="connsiteY15-2924" fmla="*/ 719191 h 5696260"/>
              <a:gd name="connsiteX16-2925" fmla="*/ 2204914 w 6181289"/>
              <a:gd name="connsiteY16-2926" fmla="*/ 718307 h 5696260"/>
              <a:gd name="connsiteX17-2927" fmla="*/ 2211280 w 6181289"/>
              <a:gd name="connsiteY17-2928" fmla="*/ 717899 h 5696260"/>
              <a:gd name="connsiteX18-2929" fmla="*/ 2271320 w 6181289"/>
              <a:gd name="connsiteY18-2930" fmla="*/ 711342 h 5696260"/>
              <a:gd name="connsiteX19-2931" fmla="*/ 2421772 w 6181289"/>
              <a:gd name="connsiteY19-2932" fmla="*/ 703037 h 5696260"/>
              <a:gd name="connsiteX20-2933" fmla="*/ 2417747 w 6181289"/>
              <a:gd name="connsiteY20-2934" fmla="*/ 704662 h 5696260"/>
              <a:gd name="connsiteX21-2935" fmla="*/ 2487243 w 6181289"/>
              <a:gd name="connsiteY21-2936" fmla="*/ 700207 h 5696260"/>
              <a:gd name="connsiteX22-2937" fmla="*/ 3908685 w 6181289"/>
              <a:gd name="connsiteY22-2938" fmla="*/ 965382 h 5696260"/>
              <a:gd name="connsiteX23-2939" fmla="*/ 3807586 w 6181289"/>
              <a:gd name="connsiteY23-2940" fmla="*/ 891770 h 5696260"/>
              <a:gd name="connsiteX24-2941" fmla="*/ 3687692 w 6181289"/>
              <a:gd name="connsiteY24-2942" fmla="*/ 819178 h 5696260"/>
              <a:gd name="connsiteX25-2943" fmla="*/ 1373044 w 6181289"/>
              <a:gd name="connsiteY25-2944" fmla="*/ 727971 h 5696260"/>
              <a:gd name="connsiteX26-2945" fmla="*/ 3207599 w 6181289"/>
              <a:gd name="connsiteY26-2946" fmla="*/ 1148 h 5696260"/>
              <a:gd name="connsiteX0-2947" fmla="*/ 2155945 w 6181289"/>
              <a:gd name="connsiteY0-2948" fmla="*/ 812662 h 5696260"/>
              <a:gd name="connsiteX1-2949" fmla="*/ 2154547 w 6181289"/>
              <a:gd name="connsiteY1-2950" fmla="*/ 813084 h 5696260"/>
              <a:gd name="connsiteX2-2951" fmla="*/ 2153182 w 6181289"/>
              <a:gd name="connsiteY2-2952" fmla="*/ 813793 h 5696260"/>
              <a:gd name="connsiteX3-2953" fmla="*/ 2155945 w 6181289"/>
              <a:gd name="connsiteY3-2954" fmla="*/ 812662 h 5696260"/>
              <a:gd name="connsiteX4-2955" fmla="*/ 3207599 w 6181289"/>
              <a:gd name="connsiteY4-2956" fmla="*/ 1148 h 5696260"/>
              <a:gd name="connsiteX5-2957" fmla="*/ 6022812 w 6181289"/>
              <a:gd name="connsiteY5-2958" fmla="*/ 1861909 h 5696260"/>
              <a:gd name="connsiteX6-2959" fmla="*/ 2964979 w 6181289"/>
              <a:gd name="connsiteY6-2960" fmla="*/ 5691471 h 5696260"/>
              <a:gd name="connsiteX7-2961" fmla="*/ 4836672 w 6181289"/>
              <a:gd name="connsiteY7-2962" fmla="*/ 4218954 h 5696260"/>
              <a:gd name="connsiteX8-2963" fmla="*/ 3401213 w 6181289"/>
              <a:gd name="connsiteY8-2964" fmla="*/ 5297110 h 5696260"/>
              <a:gd name="connsiteX9-2965" fmla="*/ 45763 w 6181289"/>
              <a:gd name="connsiteY9-2966" fmla="*/ 3637215 h 5696260"/>
              <a:gd name="connsiteX10-2967" fmla="*/ 1842059 w 6181289"/>
              <a:gd name="connsiteY10-2968" fmla="*/ 781724 h 5696260"/>
              <a:gd name="connsiteX11-2969" fmla="*/ 1919362 w 6181289"/>
              <a:gd name="connsiteY11-2970" fmla="*/ 766849 h 5696260"/>
              <a:gd name="connsiteX12-2971" fmla="*/ 1938827 w 6181289"/>
              <a:gd name="connsiteY12-2972" fmla="*/ 761362 h 5696260"/>
              <a:gd name="connsiteX13-2973" fmla="*/ 1995682 w 6181289"/>
              <a:gd name="connsiteY13-2974" fmla="*/ 752163 h 5696260"/>
              <a:gd name="connsiteX14-2975" fmla="*/ 2124463 w 6181289"/>
              <a:gd name="connsiteY14-2976" fmla="*/ 727381 h 5696260"/>
              <a:gd name="connsiteX15-2977" fmla="*/ 2199454 w 6181289"/>
              <a:gd name="connsiteY15-2978" fmla="*/ 719191 h 5696260"/>
              <a:gd name="connsiteX16-2979" fmla="*/ 2204914 w 6181289"/>
              <a:gd name="connsiteY16-2980" fmla="*/ 718307 h 5696260"/>
              <a:gd name="connsiteX17-2981" fmla="*/ 2211280 w 6181289"/>
              <a:gd name="connsiteY17-2982" fmla="*/ 717899 h 5696260"/>
              <a:gd name="connsiteX18-2983" fmla="*/ 2271320 w 6181289"/>
              <a:gd name="connsiteY18-2984" fmla="*/ 711342 h 5696260"/>
              <a:gd name="connsiteX19-2985" fmla="*/ 2421772 w 6181289"/>
              <a:gd name="connsiteY19-2986" fmla="*/ 703037 h 5696260"/>
              <a:gd name="connsiteX20-2987" fmla="*/ 2417747 w 6181289"/>
              <a:gd name="connsiteY20-2988" fmla="*/ 704662 h 5696260"/>
              <a:gd name="connsiteX21-2989" fmla="*/ 2487243 w 6181289"/>
              <a:gd name="connsiteY21-2990" fmla="*/ 700207 h 5696260"/>
              <a:gd name="connsiteX22-2991" fmla="*/ 3908685 w 6181289"/>
              <a:gd name="connsiteY22-2992" fmla="*/ 965382 h 5696260"/>
              <a:gd name="connsiteX23-2993" fmla="*/ 3807586 w 6181289"/>
              <a:gd name="connsiteY23-2994" fmla="*/ 891770 h 5696260"/>
              <a:gd name="connsiteX24-2995" fmla="*/ 3687692 w 6181289"/>
              <a:gd name="connsiteY24-2996" fmla="*/ 819178 h 5696260"/>
              <a:gd name="connsiteX25-2997" fmla="*/ 1373044 w 6181289"/>
              <a:gd name="connsiteY25-2998" fmla="*/ 727971 h 5696260"/>
              <a:gd name="connsiteX26-2999" fmla="*/ 3207599 w 6181289"/>
              <a:gd name="connsiteY26-3000" fmla="*/ 1148 h 56962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</a:cxnLst>
            <a:rect l="l" t="t" r="r" b="b"/>
            <a:pathLst>
              <a:path w="6181289" h="5696260">
                <a:moveTo>
                  <a:pt x="2155945" y="812662"/>
                </a:moveTo>
                <a:lnTo>
                  <a:pt x="2154547" y="813084"/>
                </a:lnTo>
                <a:lnTo>
                  <a:pt x="2153182" y="813793"/>
                </a:lnTo>
                <a:lnTo>
                  <a:pt x="2155945" y="812662"/>
                </a:lnTo>
                <a:close/>
                <a:moveTo>
                  <a:pt x="3207599" y="1148"/>
                </a:moveTo>
                <a:cubicBezTo>
                  <a:pt x="4329050" y="-29988"/>
                  <a:pt x="5488370" y="571332"/>
                  <a:pt x="6022812" y="1861909"/>
                </a:cubicBezTo>
                <a:cubicBezTo>
                  <a:pt x="6567677" y="3173978"/>
                  <a:pt x="5745532" y="5823972"/>
                  <a:pt x="2964979" y="5691471"/>
                </a:cubicBezTo>
                <a:cubicBezTo>
                  <a:pt x="3705819" y="5477252"/>
                  <a:pt x="4542986" y="4978101"/>
                  <a:pt x="4836672" y="4218954"/>
                </a:cubicBezTo>
                <a:cubicBezTo>
                  <a:pt x="4515666" y="4565639"/>
                  <a:pt x="4027019" y="4973285"/>
                  <a:pt x="3401213" y="5297110"/>
                </a:cubicBezTo>
                <a:cubicBezTo>
                  <a:pt x="1709437" y="6032731"/>
                  <a:pt x="255631" y="4732273"/>
                  <a:pt x="45763" y="3637215"/>
                </a:cubicBezTo>
                <a:cubicBezTo>
                  <a:pt x="-199392" y="2341449"/>
                  <a:pt x="560600" y="1102390"/>
                  <a:pt x="1842059" y="781724"/>
                </a:cubicBezTo>
                <a:lnTo>
                  <a:pt x="1919362" y="766849"/>
                </a:lnTo>
                <a:lnTo>
                  <a:pt x="1938827" y="761362"/>
                </a:lnTo>
                <a:lnTo>
                  <a:pt x="1995682" y="752163"/>
                </a:lnTo>
                <a:lnTo>
                  <a:pt x="2124463" y="727381"/>
                </a:lnTo>
                <a:lnTo>
                  <a:pt x="2199454" y="719191"/>
                </a:lnTo>
                <a:lnTo>
                  <a:pt x="2204914" y="718307"/>
                </a:lnTo>
                <a:lnTo>
                  <a:pt x="2211280" y="717899"/>
                </a:lnTo>
                <a:lnTo>
                  <a:pt x="2271320" y="711342"/>
                </a:lnTo>
                <a:cubicBezTo>
                  <a:pt x="2320879" y="707271"/>
                  <a:pt x="2371037" y="704490"/>
                  <a:pt x="2421772" y="703037"/>
                </a:cubicBezTo>
                <a:lnTo>
                  <a:pt x="2417747" y="704662"/>
                </a:lnTo>
                <a:lnTo>
                  <a:pt x="2487243" y="700207"/>
                </a:lnTo>
                <a:cubicBezTo>
                  <a:pt x="2967614" y="690539"/>
                  <a:pt x="3487823" y="782628"/>
                  <a:pt x="3908685" y="965382"/>
                </a:cubicBezTo>
                <a:lnTo>
                  <a:pt x="3807586" y="891770"/>
                </a:lnTo>
                <a:lnTo>
                  <a:pt x="3687692" y="819178"/>
                </a:lnTo>
                <a:cubicBezTo>
                  <a:pt x="3070790" y="475322"/>
                  <a:pt x="2276370" y="383837"/>
                  <a:pt x="1373044" y="727971"/>
                </a:cubicBezTo>
                <a:cubicBezTo>
                  <a:pt x="1875494" y="266194"/>
                  <a:pt x="2534730" y="19829"/>
                  <a:pt x="3207599" y="114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0A49AB4-93E0-4A05-B606-69A8FA713AA1}"/>
              </a:ext>
            </a:extLst>
          </p:cNvPr>
          <p:cNvSpPr txBox="1"/>
          <p:nvPr/>
        </p:nvSpPr>
        <p:spPr>
          <a:xfrm>
            <a:off x="764287" y="2690394"/>
            <a:ext cx="7516368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600" b="1" dirty="0">
                <a:solidFill>
                  <a:srgbClr val="002060"/>
                </a:solidFill>
              </a:rPr>
              <a:t>Agradeço pela atenção!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DDEB72B-B73F-442A-9864-0DF9FA11CBC3}"/>
              </a:ext>
            </a:extLst>
          </p:cNvPr>
          <p:cNvSpPr txBox="1"/>
          <p:nvPr/>
        </p:nvSpPr>
        <p:spPr>
          <a:xfrm>
            <a:off x="198711" y="3859647"/>
            <a:ext cx="9976919" cy="166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600" b="1" dirty="0">
                <a:solidFill>
                  <a:srgbClr val="002060"/>
                </a:solidFill>
              </a:rPr>
              <a:t>Nome: Anilsa Assis Campos Lima</a:t>
            </a:r>
          </a:p>
          <a:p>
            <a:pPr>
              <a:lnSpc>
                <a:spcPct val="150000"/>
              </a:lnSpc>
            </a:pPr>
            <a:r>
              <a:rPr lang="pt-BR" sz="3600" b="1" dirty="0">
                <a:solidFill>
                  <a:srgbClr val="002060"/>
                </a:solidFill>
              </a:rPr>
              <a:t>Unidade: Sabesp - ON – Operação Norte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295760B-88D9-491F-B8D7-EE735ED34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7826" y="14919"/>
            <a:ext cx="1274174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653" y="29980"/>
            <a:ext cx="2962504" cy="162481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12" y="120758"/>
            <a:ext cx="2015225" cy="2035737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0" y="3006734"/>
            <a:ext cx="117755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Prêmio Paulista na Qualidade da Gestão </a:t>
            </a:r>
          </a:p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Seminário de Benchmarking IPEG</a:t>
            </a:r>
          </a:p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Mérito na Inovação em Gestão – MIG</a:t>
            </a:r>
          </a:p>
        </p:txBody>
      </p:sp>
      <p:sp>
        <p:nvSpPr>
          <p:cNvPr id="8" name="Retângulo 7"/>
          <p:cNvSpPr/>
          <p:nvPr/>
        </p:nvSpPr>
        <p:spPr>
          <a:xfrm>
            <a:off x="10514280" y="6113005"/>
            <a:ext cx="1437877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25-10-2024</a:t>
            </a:r>
            <a:endParaRPr lang="pt-B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543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3727</TotalTime>
  <Words>3179</Words>
  <Application>Microsoft Office PowerPoint</Application>
  <PresentationFormat>Widescreen</PresentationFormat>
  <Paragraphs>173</Paragraphs>
  <Slides>18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Roboto</vt:lpstr>
      <vt:lpstr>Tahoma</vt:lpstr>
      <vt:lpstr>Times New Roman</vt:lpstr>
      <vt:lpstr>Tw Cen MT Condensed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Anilsa Assis Campos Lima</dc:creator>
  <cp:lastModifiedBy>Aparecida</cp:lastModifiedBy>
  <cp:revision>56</cp:revision>
  <dcterms:created xsi:type="dcterms:W3CDTF">2024-10-14T17:54:51Z</dcterms:created>
  <dcterms:modified xsi:type="dcterms:W3CDTF">2024-10-21T20:12:34Z</dcterms:modified>
</cp:coreProperties>
</file>